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5"/>
  </p:notesMasterIdLst>
  <p:handoutMasterIdLst>
    <p:handoutMasterId r:id="rId26"/>
  </p:handoutMasterIdLst>
  <p:sldIdLst>
    <p:sldId id="295" r:id="rId5"/>
    <p:sldId id="264" r:id="rId6"/>
    <p:sldId id="297" r:id="rId7"/>
    <p:sldId id="298" r:id="rId8"/>
    <p:sldId id="289" r:id="rId9"/>
    <p:sldId id="293" r:id="rId10"/>
    <p:sldId id="278" r:id="rId11"/>
    <p:sldId id="310" r:id="rId12"/>
    <p:sldId id="309" r:id="rId13"/>
    <p:sldId id="308" r:id="rId14"/>
    <p:sldId id="300" r:id="rId15"/>
    <p:sldId id="302" r:id="rId16"/>
    <p:sldId id="303" r:id="rId17"/>
    <p:sldId id="304" r:id="rId18"/>
    <p:sldId id="305" r:id="rId19"/>
    <p:sldId id="306" r:id="rId20"/>
    <p:sldId id="307" r:id="rId21"/>
    <p:sldId id="311" r:id="rId22"/>
    <p:sldId id="312" r:id="rId23"/>
    <p:sldId id="276" r:id="rId24"/>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824" autoAdjust="0"/>
    <p:restoredTop sz="94660"/>
  </p:normalViewPr>
  <p:slideViewPr>
    <p:cSldViewPr snapToGrid="0">
      <p:cViewPr varScale="1">
        <p:scale>
          <a:sx n="97" d="100"/>
          <a:sy n="97" d="100"/>
        </p:scale>
        <p:origin x="102" y="384"/>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4632" y="13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DA49006-DE92-401C-BC9A-E01A2E9A55AD}" type="datetime1">
              <a:rPr lang="es-ES" smtClean="0"/>
              <a:t>13/04/2022</a:t>
            </a:fld>
            <a:endParaRPr lang="es-ES"/>
          </a:p>
        </p:txBody>
      </p:sp>
      <p:sp>
        <p:nvSpPr>
          <p:cNvPr id="4" name="Marcador de pie de página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s-ES" smtClean="0"/>
              <a:t>‹Nº›</a:t>
            </a:fld>
            <a:endParaRPr lang="es-E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D2296-4015-4C4F-A06C-A353B4B3F106}" type="datetime1">
              <a:rPr lang="es-ES" smtClean="0"/>
              <a:pPr/>
              <a:t>13/04/2022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es-ES" noProof="0" smtClean="0"/>
              <a:t>‹Nº›</a:t>
            </a:fld>
            <a:endParaRPr lang="es-E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a:t>
            </a:fld>
            <a:endParaRPr lang="es-ES"/>
          </a:p>
        </p:txBody>
      </p:sp>
    </p:spTree>
    <p:extLst>
      <p:ext uri="{BB962C8B-B14F-4D97-AF65-F5344CB8AC3E}">
        <p14:creationId xmlns:p14="http://schemas.microsoft.com/office/powerpoint/2010/main" val="386041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10</a:t>
            </a:fld>
            <a:endParaRPr lang="es-ES"/>
          </a:p>
        </p:txBody>
      </p:sp>
    </p:spTree>
    <p:extLst>
      <p:ext uri="{BB962C8B-B14F-4D97-AF65-F5344CB8AC3E}">
        <p14:creationId xmlns:p14="http://schemas.microsoft.com/office/powerpoint/2010/main" val="1960619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11</a:t>
            </a:fld>
            <a:endParaRPr lang="es-ES"/>
          </a:p>
        </p:txBody>
      </p:sp>
    </p:spTree>
    <p:extLst>
      <p:ext uri="{BB962C8B-B14F-4D97-AF65-F5344CB8AC3E}">
        <p14:creationId xmlns:p14="http://schemas.microsoft.com/office/powerpoint/2010/main" val="2729546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12</a:t>
            </a:fld>
            <a:endParaRPr lang="es-ES"/>
          </a:p>
        </p:txBody>
      </p:sp>
    </p:spTree>
    <p:extLst>
      <p:ext uri="{BB962C8B-B14F-4D97-AF65-F5344CB8AC3E}">
        <p14:creationId xmlns:p14="http://schemas.microsoft.com/office/powerpoint/2010/main" val="595363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13</a:t>
            </a:fld>
            <a:endParaRPr lang="es-ES"/>
          </a:p>
        </p:txBody>
      </p:sp>
    </p:spTree>
    <p:extLst>
      <p:ext uri="{BB962C8B-B14F-4D97-AF65-F5344CB8AC3E}">
        <p14:creationId xmlns:p14="http://schemas.microsoft.com/office/powerpoint/2010/main" val="3858055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14</a:t>
            </a:fld>
            <a:endParaRPr lang="es-ES"/>
          </a:p>
        </p:txBody>
      </p:sp>
    </p:spTree>
    <p:extLst>
      <p:ext uri="{BB962C8B-B14F-4D97-AF65-F5344CB8AC3E}">
        <p14:creationId xmlns:p14="http://schemas.microsoft.com/office/powerpoint/2010/main" val="276087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15</a:t>
            </a:fld>
            <a:endParaRPr lang="es-ES"/>
          </a:p>
        </p:txBody>
      </p:sp>
    </p:spTree>
    <p:extLst>
      <p:ext uri="{BB962C8B-B14F-4D97-AF65-F5344CB8AC3E}">
        <p14:creationId xmlns:p14="http://schemas.microsoft.com/office/powerpoint/2010/main" val="3498478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16</a:t>
            </a:fld>
            <a:endParaRPr lang="es-ES"/>
          </a:p>
        </p:txBody>
      </p:sp>
    </p:spTree>
    <p:extLst>
      <p:ext uri="{BB962C8B-B14F-4D97-AF65-F5344CB8AC3E}">
        <p14:creationId xmlns:p14="http://schemas.microsoft.com/office/powerpoint/2010/main" val="2798019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17</a:t>
            </a:fld>
            <a:endParaRPr lang="es-ES"/>
          </a:p>
        </p:txBody>
      </p:sp>
    </p:spTree>
    <p:extLst>
      <p:ext uri="{BB962C8B-B14F-4D97-AF65-F5344CB8AC3E}">
        <p14:creationId xmlns:p14="http://schemas.microsoft.com/office/powerpoint/2010/main" val="4099035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18</a:t>
            </a:fld>
            <a:endParaRPr lang="es-ES"/>
          </a:p>
        </p:txBody>
      </p:sp>
    </p:spTree>
    <p:extLst>
      <p:ext uri="{BB962C8B-B14F-4D97-AF65-F5344CB8AC3E}">
        <p14:creationId xmlns:p14="http://schemas.microsoft.com/office/powerpoint/2010/main" val="888508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19</a:t>
            </a:fld>
            <a:endParaRPr lang="es-ES"/>
          </a:p>
        </p:txBody>
      </p:sp>
    </p:spTree>
    <p:extLst>
      <p:ext uri="{BB962C8B-B14F-4D97-AF65-F5344CB8AC3E}">
        <p14:creationId xmlns:p14="http://schemas.microsoft.com/office/powerpoint/2010/main" val="321532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a:t>
            </a:fld>
            <a:endParaRPr lang="es-ES"/>
          </a:p>
        </p:txBody>
      </p:sp>
    </p:spTree>
    <p:extLst>
      <p:ext uri="{BB962C8B-B14F-4D97-AF65-F5344CB8AC3E}">
        <p14:creationId xmlns:p14="http://schemas.microsoft.com/office/powerpoint/2010/main" val="616656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20</a:t>
            </a:fld>
            <a:endParaRPr lang="es-ES"/>
          </a:p>
        </p:txBody>
      </p:sp>
    </p:spTree>
    <p:extLst>
      <p:ext uri="{BB962C8B-B14F-4D97-AF65-F5344CB8AC3E}">
        <p14:creationId xmlns:p14="http://schemas.microsoft.com/office/powerpoint/2010/main" val="1948458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3</a:t>
            </a:fld>
            <a:endParaRPr lang="es-ES"/>
          </a:p>
        </p:txBody>
      </p:sp>
    </p:spTree>
    <p:extLst>
      <p:ext uri="{BB962C8B-B14F-4D97-AF65-F5344CB8AC3E}">
        <p14:creationId xmlns:p14="http://schemas.microsoft.com/office/powerpoint/2010/main" val="1697501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4</a:t>
            </a:fld>
            <a:endParaRPr lang="es-ES"/>
          </a:p>
        </p:txBody>
      </p:sp>
    </p:spTree>
    <p:extLst>
      <p:ext uri="{BB962C8B-B14F-4D97-AF65-F5344CB8AC3E}">
        <p14:creationId xmlns:p14="http://schemas.microsoft.com/office/powerpoint/2010/main" val="197835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5</a:t>
            </a:fld>
            <a:endParaRPr lang="es-ES"/>
          </a:p>
        </p:txBody>
      </p:sp>
    </p:spTree>
    <p:extLst>
      <p:ext uri="{BB962C8B-B14F-4D97-AF65-F5344CB8AC3E}">
        <p14:creationId xmlns:p14="http://schemas.microsoft.com/office/powerpoint/2010/main" val="3017039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6</a:t>
            </a:fld>
            <a:endParaRPr lang="es-ES"/>
          </a:p>
        </p:txBody>
      </p:sp>
    </p:spTree>
    <p:extLst>
      <p:ext uri="{BB962C8B-B14F-4D97-AF65-F5344CB8AC3E}">
        <p14:creationId xmlns:p14="http://schemas.microsoft.com/office/powerpoint/2010/main" val="354627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7</a:t>
            </a:fld>
            <a:endParaRPr lang="es-ES"/>
          </a:p>
        </p:txBody>
      </p:sp>
    </p:spTree>
    <p:extLst>
      <p:ext uri="{BB962C8B-B14F-4D97-AF65-F5344CB8AC3E}">
        <p14:creationId xmlns:p14="http://schemas.microsoft.com/office/powerpoint/2010/main" val="434458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8</a:t>
            </a:fld>
            <a:endParaRPr lang="es-ES"/>
          </a:p>
        </p:txBody>
      </p:sp>
    </p:spTree>
    <p:extLst>
      <p:ext uri="{BB962C8B-B14F-4D97-AF65-F5344CB8AC3E}">
        <p14:creationId xmlns:p14="http://schemas.microsoft.com/office/powerpoint/2010/main" val="20930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4B9A9E5-4F7F-4A7D-9DE1-899232329269}" type="slidenum">
              <a:rPr lang="es-ES" smtClean="0"/>
              <a:t>9</a:t>
            </a:fld>
            <a:endParaRPr lang="es-ES"/>
          </a:p>
        </p:txBody>
      </p:sp>
    </p:spTree>
    <p:extLst>
      <p:ext uri="{BB962C8B-B14F-4D97-AF65-F5344CB8AC3E}">
        <p14:creationId xmlns:p14="http://schemas.microsoft.com/office/powerpoint/2010/main" val="3582653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8" name="Gráfico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3">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bg1"/>
                </a:solidFill>
                <a:latin typeface="+mj-lt"/>
                <a:ea typeface="+mj-ea"/>
                <a:cs typeface="+mj-cs"/>
              </a:defRPr>
            </a:lvl1pPr>
          </a:lstStyle>
          <a:p>
            <a:pPr rtl="0"/>
            <a:r>
              <a:rPr lang="es-ES" noProof="0"/>
              <a:t>HAGA CLIC PARA EDITAR EL ESTILO DEL TÍTULO DEL PATRÓN</a:t>
            </a:r>
          </a:p>
        </p:txBody>
      </p:sp>
      <p:pic>
        <p:nvPicPr>
          <p:cNvPr id="11" name="Gráfico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áfico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áfico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4" name="Marcador de texto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25" name="Marcador de contenido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26" name="Marcador de contenido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a:p>
            <a:pPr lvl="1" rtl="0"/>
            <a:r>
              <a:rPr lang="es-ES" noProof="0"/>
              <a:t>Segundo nivel</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editar</a:t>
            </a:r>
          </a:p>
        </p:txBody>
      </p:sp>
      <p:sp>
        <p:nvSpPr>
          <p:cNvPr id="27" name="Marcador de contenido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de lanzamiento</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tenido dos">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de lanzamiento</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pic>
        <p:nvPicPr>
          <p:cNvPr id="11" name="Gráfico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14" name="Gráfico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ítulo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s-ES" noProof="0"/>
              <a:t>HAGA CLIC PARA MODIFICAR EL ESTILO DEL TÍTULO MAESTRO</a:t>
            </a:r>
          </a:p>
        </p:txBody>
      </p:sp>
      <p:sp>
        <p:nvSpPr>
          <p:cNvPr id="20" name="Marcador de texto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s-ES" noProof="0"/>
              <a:t>HAGA CLIC PARA AGREGAR UN SUBTÍTULO</a:t>
            </a:r>
          </a:p>
        </p:txBody>
      </p:sp>
      <p:sp>
        <p:nvSpPr>
          <p:cNvPr id="25" name="Marcador de texto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s-ES" noProof="0"/>
              <a:t>Haga clic para agregar texto</a:t>
            </a:r>
          </a:p>
        </p:txBody>
      </p:sp>
      <p:sp>
        <p:nvSpPr>
          <p:cNvPr id="26" name="Marcador de texto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s-ES" noProof="0"/>
              <a:t>HAGA CLIC PARA AGREGAR UN SUBTÍTULO</a:t>
            </a:r>
          </a:p>
        </p:txBody>
      </p:sp>
      <p:sp>
        <p:nvSpPr>
          <p:cNvPr id="27" name="Marcador de texto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s-ES" noProof="0"/>
              <a:t>Haga clic para agregar texto</a:t>
            </a:r>
          </a:p>
        </p:txBody>
      </p:sp>
      <p:sp>
        <p:nvSpPr>
          <p:cNvPr id="28" name="Marcador de texto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s-ES" noProof="0"/>
              <a:t>HAGA CLIC PARA AGREGAR UN SUBTÍTULO</a:t>
            </a:r>
          </a:p>
        </p:txBody>
      </p:sp>
      <p:sp>
        <p:nvSpPr>
          <p:cNvPr id="29" name="Marcador de texto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s-ES" noProof="0"/>
              <a:t>Haga clic para agregar texto</a:t>
            </a:r>
          </a:p>
        </p:txBody>
      </p: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de lanzamiento</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áfico">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s-ES" noProof="0"/>
              <a:t>HAGA CLIC PARA MODIFICAR EL ESTILO DEL TÍTULO MAESTRO</a:t>
            </a:r>
          </a:p>
        </p:txBody>
      </p:sp>
      <p:sp>
        <p:nvSpPr>
          <p:cNvPr id="15" name="Marcador de texto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rtlCol="0">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es-ES" noProof="0"/>
              <a:t>Haga clic para modificar los estilos de texto del patrón</a:t>
            </a:r>
          </a:p>
        </p:txBody>
      </p:sp>
      <p:sp>
        <p:nvSpPr>
          <p:cNvPr id="7" name="Marcador de posición de gráfico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rtlCol="0"/>
          <a:lstStyle/>
          <a:p>
            <a:pPr rtl="0"/>
            <a:r>
              <a:rPr lang="es-ES" noProof="0"/>
              <a:t>Haga clic en el icono para agregar un gráfico</a:t>
            </a:r>
          </a:p>
        </p:txBody>
      </p:sp>
      <p:sp>
        <p:nvSpPr>
          <p:cNvPr id="11" name="Marcador de texto 10">
            <a:extLst>
              <a:ext uri="{FF2B5EF4-FFF2-40B4-BE49-F238E27FC236}">
                <a16:creationId xmlns:a16="http://schemas.microsoft.com/office/drawing/2014/main" id="{339C283A-EC40-421C-8A0E-F9A3161C8890}"/>
              </a:ext>
            </a:extLst>
          </p:cNvPr>
          <p:cNvSpPr>
            <a:spLocks noGrp="1"/>
          </p:cNvSpPr>
          <p:nvPr>
            <p:ph type="body" sz="quarter" idx="14" hasCustomPrompt="1"/>
          </p:nvPr>
        </p:nvSpPr>
        <p:spPr>
          <a:xfrm>
            <a:off x="7858125" y="2284624"/>
            <a:ext cx="3147332" cy="306388"/>
          </a:xfrm>
        </p:spPr>
        <p:txBody>
          <a:bodyPr rtlCol="0">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es-ES" noProof="0"/>
              <a:t>Haga clic para editar</a:t>
            </a:r>
          </a:p>
        </p:txBody>
      </p:sp>
      <p:sp>
        <p:nvSpPr>
          <p:cNvPr id="13" name="Marcador de contenido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es-ES" noProof="0"/>
              <a:t>Haga clic para agregar contenido</a:t>
            </a:r>
          </a:p>
        </p:txBody>
      </p:sp>
      <p:sp>
        <p:nvSpPr>
          <p:cNvPr id="3" name="Marcador de fecha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onograma 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solidFill>
                <a:latin typeface="+mj-lt"/>
                <a:ea typeface="+mj-ea"/>
                <a:cs typeface="+mj-cs"/>
              </a:defRPr>
            </a:lvl1pPr>
          </a:lstStyle>
          <a:p>
            <a:pPr rtl="0"/>
            <a:r>
              <a:rPr lang="es-ES" noProof="0"/>
              <a:t>HAGA CLIC PARA EDITAR EL ESTILO DEL TÍTULO DEL PATRÓN</a:t>
            </a:r>
          </a:p>
        </p:txBody>
      </p:sp>
      <p:sp>
        <p:nvSpPr>
          <p:cNvPr id="6" name="Marcador de texto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solidFill>
                <a:latin typeface="+mj-lt"/>
              </a:defRPr>
            </a:lvl1pPr>
          </a:lstStyle>
          <a:p>
            <a:pPr lvl="0" rtl="0"/>
            <a:r>
              <a:rPr lang="es-ES" noProof="0"/>
              <a:t>Año</a:t>
            </a:r>
          </a:p>
        </p:txBody>
      </p:sp>
      <p:sp>
        <p:nvSpPr>
          <p:cNvPr id="7" name="Marcador de texto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8" name="Marcador de texto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9" name="Marcador de texto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10" name="Marcador de texto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12" name="Marcador de texto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13" name="Marcador de texto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14" name="Marcador de texto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16" name="Marcador de texto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17" name="Marcador de texto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15" name="Marcador de texto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18" name="Marcador de texto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19" name="Marcador de texto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11" name="Marcador de texto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solidFill>
                <a:latin typeface="+mj-lt"/>
              </a:defRPr>
            </a:lvl1pPr>
          </a:lstStyle>
          <a:p>
            <a:pPr lvl="0" rtl="0"/>
            <a:r>
              <a:rPr lang="es-ES" noProof="0"/>
              <a:t>Año</a:t>
            </a:r>
          </a:p>
        </p:txBody>
      </p:sp>
      <p:sp>
        <p:nvSpPr>
          <p:cNvPr id="20" name="Marcador de texto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21" name="Marcador de texto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22" name="Marcador de texto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23" name="Marcador de texto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24" name="Marcador de texto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25" name="Marcador de texto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26" name="Marcador de texto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28" name="Marcador de texto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29" name="Marcador de texto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27" name="Marcador de texto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30" name="Marcador de texto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31" name="Marcador de texto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32" name="Rectángulo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solidFill>
                <a:schemeClr val="tx1">
                  <a:lumMod val="75000"/>
                  <a:lumOff val="25000"/>
                </a:schemeClr>
              </a:solidFill>
            </a:endParaRPr>
          </a:p>
        </p:txBody>
      </p:sp>
      <p:sp>
        <p:nvSpPr>
          <p:cNvPr id="36" name="Marcador de fecha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37" name="Marcador de pie de página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de lanzamiento</a:t>
            </a:r>
          </a:p>
        </p:txBody>
      </p:sp>
      <p:sp>
        <p:nvSpPr>
          <p:cNvPr id="38" name="Marcador de número de diapositiva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s-ES" noProof="0"/>
              <a:t>HAGA CLIC PARA MODIFICAR EL ESTILO DEL TÍTULO MAESTRO</a:t>
            </a:r>
          </a:p>
        </p:txBody>
      </p:sp>
      <p:sp>
        <p:nvSpPr>
          <p:cNvPr id="7" name="Marcador de posición de SmartArt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rtlCol="0"/>
          <a:lstStyle/>
          <a:p>
            <a:pPr rtl="0"/>
            <a:r>
              <a:rPr lang="es-ES" noProof="0"/>
              <a:t>Haga clic en el icono para agregar un elemento gráfico SmartArt</a:t>
            </a:r>
          </a:p>
        </p:txBody>
      </p:sp>
      <p:sp>
        <p:nvSpPr>
          <p:cNvPr id="3" name="Marcador de fecha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es-ES" noProof="0"/>
              <a:t>Presentación de lanzamiento</a:t>
            </a:r>
          </a:p>
        </p:txBody>
      </p:sp>
      <p:cxnSp>
        <p:nvCxnSpPr>
          <p:cNvPr id="10" name="Conector recto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Marcador de número de diapositiva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apositiva de equipo de 4 persona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lstStyle/>
          <a:p>
            <a:pPr rtl="0"/>
            <a:r>
              <a:rPr lang="es-ES" noProof="0"/>
              <a:t>Haga clic en el icono para agregar una imagen</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lstStyle/>
          <a:p>
            <a:pPr lvl="1" rtl="0"/>
            <a:r>
              <a:rPr lang="es-ES" noProof="0"/>
              <a:t>Haga clic en el icono para agregar una imagen</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lstStyle/>
          <a:p>
            <a:pPr rtl="0"/>
            <a:r>
              <a:rPr lang="es-ES" noProof="0"/>
              <a:t>Haga clic en el icono para agregar una imagen</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rtlCol="0"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cxnSp>
        <p:nvCxnSpPr>
          <p:cNvPr id="10" name="Conector recto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de lanzamiento</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apositiva de equipo de 8 personas">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s-ES" noProof="0"/>
              <a:t>HAGA CLIC PARA MODIFICAR EL ESTILO DEL TÍTULO MAESTRO</a:t>
            </a:r>
          </a:p>
        </p:txBody>
      </p:sp>
      <p:sp>
        <p:nvSpPr>
          <p:cNvPr id="11" name="Marcador de posición de imagen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6" name="Marcador de tex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17" name="Marcador de posición de imagen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s-ES" noProof="0"/>
              <a:t>Haga clic en el icono para agregar una imagen</a:t>
            </a:r>
          </a:p>
        </p:txBody>
      </p:sp>
      <p:sp>
        <p:nvSpPr>
          <p:cNvPr id="23" name="Marcador de tex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7" name="Marcador de tex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18" name="Marcador de posición de imagen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s-ES" noProof="0"/>
              <a:t>Haga clic en el icono para agregar una imagen</a:t>
            </a:r>
          </a:p>
        </p:txBody>
      </p:sp>
      <p:sp>
        <p:nvSpPr>
          <p:cNvPr id="24" name="Marcador de tex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8" name="Marcador de tex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19" name="Marcador de posición de imagen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s-ES" noProof="0"/>
              <a:t>Haga clic en el icono para agregar una imagen</a:t>
            </a:r>
          </a:p>
        </p:txBody>
      </p:sp>
      <p:sp>
        <p:nvSpPr>
          <p:cNvPr id="25" name="Marcador de tex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9" name="Marcador de tex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5" name="Marcador de posición de imagen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s-ES" noProof="0"/>
              <a:t>Haga clic en el icono para agregar una imagen</a:t>
            </a:r>
          </a:p>
        </p:txBody>
      </p:sp>
      <p:sp>
        <p:nvSpPr>
          <p:cNvPr id="54" name="Marcador de texto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2" name="Marcador de texto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6" name="Marcador de posición de imagen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s-ES" noProof="0"/>
              <a:t>Haga clic en el icono para agregar una imagen</a:t>
            </a:r>
          </a:p>
        </p:txBody>
      </p:sp>
      <p:sp>
        <p:nvSpPr>
          <p:cNvPr id="59" name="Marcador de texto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3" name="Marcador de texto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7" name="Marcador de posición de imagen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rtl="0"/>
            <a:r>
              <a:rPr lang="es-ES" noProof="0"/>
              <a:t>Haga clic en el icono para agregar una imagen</a:t>
            </a:r>
          </a:p>
        </p:txBody>
      </p:sp>
      <p:sp>
        <p:nvSpPr>
          <p:cNvPr id="60" name="Marcador de texto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4" name="Marcador de texto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58" name="Marcador de posición de imagen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solidFill>
              </a:defRPr>
            </a:lvl1pPr>
          </a:lstStyle>
          <a:p>
            <a:pPr rtl="0"/>
            <a:r>
              <a:rPr lang="es-ES" noProof="0"/>
              <a:t>Haga clic en el icono para agregar una imagen</a:t>
            </a:r>
          </a:p>
        </p:txBody>
      </p:sp>
      <p:sp>
        <p:nvSpPr>
          <p:cNvPr id="61" name="Marcador de texto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65" name="Marcador de texto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es-ES" noProof="0"/>
              <a:t>Presentación de lanzamiento</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es-ES" noProof="0" smtClean="0"/>
              <a:t>‹Nº›</a:t>
            </a:fld>
            <a:endParaRPr lang="es-ES" noProof="0"/>
          </a:p>
        </p:txBody>
      </p:sp>
      <p:pic>
        <p:nvPicPr>
          <p:cNvPr id="13" name="Gráfico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áfico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nciación">
    <p:bg>
      <p:bgPr>
        <a:solidFill>
          <a:schemeClr val="bg1"/>
        </a:solidFill>
        <a:effectLst/>
      </p:bgPr>
    </p:bg>
    <p:spTree>
      <p:nvGrpSpPr>
        <p:cNvPr id="1" name=""/>
        <p:cNvGrpSpPr/>
        <p:nvPr/>
      </p:nvGrpSpPr>
      <p:grpSpPr>
        <a:xfrm>
          <a:off x="0" y="0"/>
          <a:ext cx="0" cy="0"/>
          <a:chOff x="0" y="0"/>
          <a:chExt cx="0" cy="0"/>
        </a:xfrm>
      </p:grpSpPr>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solidFill>
                <a:latin typeface="+mj-lt"/>
                <a:ea typeface="+mj-ea"/>
                <a:cs typeface="+mj-cs"/>
              </a:defRPr>
            </a:lvl1pPr>
          </a:lstStyle>
          <a:p>
            <a:pPr rtl="0"/>
            <a:r>
              <a:rPr lang="es-ES" noProof="0"/>
              <a:t>HAGA CLIC PARA MODIFICAR EL ESTILO DEL TÍTULO MAESTRO</a:t>
            </a:r>
          </a:p>
        </p:txBody>
      </p:sp>
      <p:sp>
        <p:nvSpPr>
          <p:cNvPr id="11" name="Marcador de contenido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Haga clic para agregar contenido</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7" name="Marcador de texto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4" name="Marcador de contenido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Haga clic para agregar contenido</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8" name="Marcador de texto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5" name="Marcador de contenido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Haga clic para agregar contenido</a:t>
            </a:r>
          </a:p>
        </p:txBody>
      </p: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19" name="Marcador de texto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26" name="Marcador de contenido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rtlCol="0"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Haga clic para agregar contenido</a:t>
            </a:r>
          </a:p>
        </p:txBody>
      </p:sp>
      <p:sp>
        <p:nvSpPr>
          <p:cNvPr id="14" name="Marcador de texto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a:t>
            </a:r>
          </a:p>
        </p:txBody>
      </p:sp>
      <p:sp>
        <p:nvSpPr>
          <p:cNvPr id="23" name="Marcador de texto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a:t>
            </a:r>
          </a:p>
        </p:txBody>
      </p:sp>
      <p:sp>
        <p:nvSpPr>
          <p:cNvPr id="15" name="Marcador de contenido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de lanzamiento</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Resum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23" name="Conector recto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Marcador de fech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22" name="Marcador de pie de pá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es-ES" noProof="0"/>
              <a:t>Presentación de lanzamiento</a:t>
            </a:r>
          </a:p>
        </p:txBody>
      </p:sp>
      <p:sp>
        <p:nvSpPr>
          <p:cNvPr id="24" name="Marcador de número de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ítulo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bg1"/>
                </a:solidFill>
              </a:defRPr>
            </a:lvl1pPr>
          </a:lstStyle>
          <a:p>
            <a:pPr rtl="0"/>
            <a:r>
              <a:rPr lang="es-ES" noProof="0"/>
              <a:t>HAGA CLIC PARA EDITAR EL ESTILO DEL TÍTULO DEL PATRÓN</a:t>
            </a:r>
          </a:p>
        </p:txBody>
      </p:sp>
      <p:sp>
        <p:nvSpPr>
          <p:cNvPr id="3" name="Marcador de contenido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es-ES" noProof="0"/>
              <a:t>20XX</a:t>
            </a:r>
          </a:p>
        </p:txBody>
      </p:sp>
      <p:sp>
        <p:nvSpPr>
          <p:cNvPr id="5" name="Marcador de pie de página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es-ES" noProof="0"/>
              <a:t>Presentación de lanzamiento</a:t>
            </a:r>
          </a:p>
        </p:txBody>
      </p:sp>
      <p:sp>
        <p:nvSpPr>
          <p:cNvPr id="6" name="Marcador de número de diapositiva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ierre">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bg1"/>
                </a:solidFill>
              </a:defRPr>
            </a:lvl1pPr>
          </a:lstStyle>
          <a:p>
            <a:pPr rtl="0"/>
            <a:r>
              <a:rPr lang="es-ES" noProof="0"/>
              <a:t>HAGA CLIC PARA EDITAR EL ESTILO DEL TÍTULO DEL PATRÓN</a:t>
            </a:r>
          </a:p>
        </p:txBody>
      </p:sp>
      <p:sp>
        <p:nvSpPr>
          <p:cNvPr id="3" name="Subtítulo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pic>
        <p:nvPicPr>
          <p:cNvPr id="6" name="Gráfico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Marcador de fecha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es-ES" noProof="0"/>
              <a:t>Presentación de lanzamiento</a:t>
            </a:r>
          </a:p>
        </p:txBody>
      </p:sp>
      <p:sp>
        <p:nvSpPr>
          <p:cNvPr id="11" name="Marcador de número de diapositiva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ronograma">
    <p:spTree>
      <p:nvGrpSpPr>
        <p:cNvPr id="1" name=""/>
        <p:cNvGrpSpPr/>
        <p:nvPr/>
      </p:nvGrpSpPr>
      <p:grpSpPr>
        <a:xfrm>
          <a:off x="0" y="0"/>
          <a:ext cx="0" cy="0"/>
          <a:chOff x="0" y="0"/>
          <a:chExt cx="0" cy="0"/>
        </a:xfrm>
      </p:grpSpPr>
      <p:sp>
        <p:nvSpPr>
          <p:cNvPr id="12" name="Gráfico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solidFill>
                <a:latin typeface="+mj-lt"/>
                <a:ea typeface="+mj-ea"/>
                <a:cs typeface="+mj-cs"/>
              </a:defRPr>
            </a:lvl1pPr>
          </a:lstStyle>
          <a:p>
            <a:pPr rtl="0"/>
            <a:r>
              <a:rPr lang="es-ES" noProof="0"/>
              <a:t>HAGA CLIC PARA EDITAR EL TÍTULO</a:t>
            </a:r>
          </a:p>
        </p:txBody>
      </p:sp>
      <p:sp>
        <p:nvSpPr>
          <p:cNvPr id="16" name="Marcador de texto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lvl1pPr>
          </a:lstStyle>
          <a:p>
            <a:pPr lvl="0" rtl="0"/>
            <a:r>
              <a:rPr lang="es-ES" noProof="0"/>
              <a:t>HAGA CLIC PARA MODIFICAR LOS ESTILOS DEL TEXTO MAESTRO</a:t>
            </a:r>
          </a:p>
        </p:txBody>
      </p:sp>
      <p:sp>
        <p:nvSpPr>
          <p:cNvPr id="17" name="Marcador de texto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lvl1pPr>
          </a:lstStyle>
          <a:p>
            <a:pPr lvl="0" rtl="0"/>
            <a:r>
              <a:rPr lang="es-ES" noProof="0"/>
              <a:t>HAGA CLIC PARA MODIFICAR LOS ESTILOS DEL TEXTO MAESTRO</a:t>
            </a:r>
          </a:p>
        </p:txBody>
      </p:sp>
      <p:sp>
        <p:nvSpPr>
          <p:cNvPr id="18" name="Marcador de texto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lvl1pPr>
          </a:lstStyle>
          <a:p>
            <a:pPr lvl="0" rtl="0"/>
            <a:r>
              <a:rPr lang="es-ES" noProof="0"/>
              <a:t>HAGA CLIC PARA MODIFICAR LOS ESTILOS DEL TEXTO MAESTRO</a:t>
            </a:r>
          </a:p>
        </p:txBody>
      </p:sp>
      <p:sp>
        <p:nvSpPr>
          <p:cNvPr id="19" name="Marcador de texto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lvl1pPr>
          </a:lstStyle>
          <a:p>
            <a:pPr lvl="0" rtl="0"/>
            <a:r>
              <a:rPr lang="es-ES" noProof="0"/>
              <a:t>HAGA CLIC PARA MODIFICAR LOS ESTILOS DEL TEXTO MAESTRO</a:t>
            </a:r>
          </a:p>
        </p:txBody>
      </p:sp>
      <p:sp>
        <p:nvSpPr>
          <p:cNvPr id="34" name="Marcador de texto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lvl1pPr>
          </a:lstStyle>
          <a:p>
            <a:pPr lvl="0" rtl="0"/>
            <a:r>
              <a:rPr lang="es-ES" noProof="0"/>
              <a:t>Haga clic para modificar los estilos del texto maestro</a:t>
            </a:r>
          </a:p>
        </p:txBody>
      </p:sp>
      <p:sp>
        <p:nvSpPr>
          <p:cNvPr id="35" name="Marcador de texto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rtlCol="0" anchor="t">
            <a:normAutofit/>
          </a:bodyPr>
          <a:lstStyle>
            <a:lvl1pPr marL="0" indent="0" algn="l">
              <a:lnSpc>
                <a:spcPct val="100000"/>
              </a:lnSpc>
              <a:buNone/>
              <a:defRPr sz="1400" spc="50" baseline="0"/>
            </a:lvl1pPr>
          </a:lstStyle>
          <a:p>
            <a:pPr lvl="0" rtl="0"/>
            <a:r>
              <a:rPr lang="es-ES" noProof="0"/>
              <a:t>Haga clic para modificar los estilos del texto maestro</a:t>
            </a:r>
          </a:p>
        </p:txBody>
      </p:sp>
      <p:sp>
        <p:nvSpPr>
          <p:cNvPr id="36" name="Marcador de texto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lvl1pPr>
          </a:lstStyle>
          <a:p>
            <a:pPr lvl="0" rtl="0"/>
            <a:r>
              <a:rPr lang="es-ES" noProof="0"/>
              <a:t>Haga clic para modificar los estilos del texto maestro</a:t>
            </a:r>
          </a:p>
        </p:txBody>
      </p:sp>
      <p:sp>
        <p:nvSpPr>
          <p:cNvPr id="37" name="Marcador de texto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lvl1pPr>
          </a:lstStyle>
          <a:p>
            <a:pPr lvl="0" rtl="0"/>
            <a:r>
              <a:rPr lang="es-ES" noProof="0"/>
              <a:t>Haga clic para modificar los estilos del texto maestro</a:t>
            </a:r>
          </a:p>
        </p:txBody>
      </p:sp>
      <p:cxnSp>
        <p:nvCxnSpPr>
          <p:cNvPr id="3" name="Conector recto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Conector recto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Conector recto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Conector recto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Marcador de fecha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es-ES" noProof="0"/>
              <a:t>20XX</a:t>
            </a:r>
          </a:p>
        </p:txBody>
      </p:sp>
      <p:sp>
        <p:nvSpPr>
          <p:cNvPr id="6" name="Marcador de pie de página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rtlCol="0"/>
          <a:lstStyle>
            <a:lvl1pPr>
              <a:defRPr sz="900"/>
            </a:lvl1pPr>
          </a:lstStyle>
          <a:p>
            <a:pPr algn="l" rtl="0"/>
            <a:r>
              <a:rPr lang="es-ES" noProof="0"/>
              <a:t>Presentación de lanzamiento</a:t>
            </a:r>
          </a:p>
        </p:txBody>
      </p:sp>
      <p:sp>
        <p:nvSpPr>
          <p:cNvPr id="7" name="Marcador de número de diapositiva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umna de contenido 2">
    <p:bg>
      <p:bgPr>
        <a:solidFill>
          <a:schemeClr val="tx1"/>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s-ES" noProof="0"/>
              <a:t>Haga clic para agregar texto</a:t>
            </a:r>
          </a:p>
        </p:txBody>
      </p:sp>
      <p:sp>
        <p:nvSpPr>
          <p:cNvPr id="31" name="Marcador de tex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2" name="Marcador de tex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s-ES" noProof="0"/>
              <a:t>Haga clic para agregar texto</a:t>
            </a:r>
          </a:p>
        </p:txBody>
      </p:sp>
      <p:sp>
        <p:nvSpPr>
          <p:cNvPr id="33" name="Marcador de tex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34" name="Marcador de tex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s-ES" noProof="0"/>
              <a:t>Haga clic para agregar texto</a:t>
            </a:r>
          </a:p>
        </p:txBody>
      </p:sp>
      <p:sp>
        <p:nvSpPr>
          <p:cNvPr id="12" name="Marcador de texto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AGREGAR UN SUBTÍTULO</a:t>
            </a:r>
          </a:p>
        </p:txBody>
      </p:sp>
      <p:sp>
        <p:nvSpPr>
          <p:cNvPr id="13" name="Marcador de texto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bg1"/>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s-ES" noProof="0" smtClean="0"/>
              <a:t>‹Nº›</a:t>
            </a:fld>
            <a:endParaRPr lang="es-ES" noProof="0"/>
          </a:p>
        </p:txBody>
      </p:sp>
      <p:cxnSp>
        <p:nvCxnSpPr>
          <p:cNvPr id="2" name="Conector recto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a de contenido 3">
    <p:bg>
      <p:bgPr>
        <a:solidFill>
          <a:schemeClr val="bg1"/>
        </a:solidFill>
        <a:effectLst/>
      </p:bgPr>
    </p:bg>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solidFill>
                <a:latin typeface="+mj-lt"/>
                <a:ea typeface="+mj-ea"/>
                <a:cs typeface="+mj-cs"/>
              </a:defRPr>
            </a:lvl1pPr>
          </a:lstStyle>
          <a:p>
            <a:pPr rtl="0"/>
            <a:r>
              <a:rPr lang="es-ES" noProof="0"/>
              <a:t>HAGA CLIC PARA MODIFICAR EL ESTILO DEL TÍTULO MAESTRO</a:t>
            </a:r>
          </a:p>
        </p:txBody>
      </p:sp>
      <p:sp>
        <p:nvSpPr>
          <p:cNvPr id="15" name="Marcador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s-ES"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s-ES" noProof="0"/>
              <a:t>Haga clic para agregar texto</a:t>
            </a:r>
          </a:p>
        </p:txBody>
      </p:sp>
      <p:sp>
        <p:nvSpPr>
          <p:cNvPr id="16" name="Marcador de texto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s-ES" noProof="0"/>
              <a:t>HAGA CLIC PARA AGREGAR UN SUBTÍTULO</a:t>
            </a:r>
          </a:p>
        </p:txBody>
      </p:sp>
      <p:sp>
        <p:nvSpPr>
          <p:cNvPr id="18" name="Marcador de texto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s-ES" noProof="0"/>
              <a:t>Haga clic para agregar texto</a:t>
            </a:r>
          </a:p>
        </p:txBody>
      </p:sp>
      <p:sp>
        <p:nvSpPr>
          <p:cNvPr id="19" name="Marcador de texto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s-ES" noProof="0"/>
              <a:t>HAGA CLIC PARA AGREGAR UN SUBTÍTULO</a:t>
            </a:r>
          </a:p>
        </p:txBody>
      </p:sp>
      <p:sp>
        <p:nvSpPr>
          <p:cNvPr id="20" name="Marcador de texto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s-ES" noProof="0"/>
              <a:t>Haga clic para agregar texto</a:t>
            </a:r>
          </a:p>
        </p:txBody>
      </p:sp>
      <p:sp>
        <p:nvSpPr>
          <p:cNvPr id="23" name="Marcador de texto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solidFill>
                <a:latin typeface="+mj-lt"/>
                <a:ea typeface="+mj-ea"/>
                <a:cs typeface="+mj-cs"/>
              </a:defRPr>
            </a:lvl1pPr>
          </a:lstStyle>
          <a:p>
            <a:pPr lvl="0" rtl="0"/>
            <a:r>
              <a:rPr lang="es-ES" noProof="0"/>
              <a:t>HAGA CLIC PARA AGREGAR UN SUBTÍTULO</a:t>
            </a:r>
          </a:p>
        </p:txBody>
      </p:sp>
      <p:sp>
        <p:nvSpPr>
          <p:cNvPr id="24" name="Marcador de texto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s-ES"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pic>
        <p:nvPicPr>
          <p:cNvPr id="2" name="Gráfico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ción">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cxnSp>
        <p:nvCxnSpPr>
          <p:cNvPr id="14" name="Conector recto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Marcador de fecha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es-ES" noProof="0"/>
              <a:t>20XX</a:t>
            </a:r>
          </a:p>
        </p:txBody>
      </p:sp>
      <p:sp>
        <p:nvSpPr>
          <p:cNvPr id="10" name="Marcador de pie de página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es-ES" noProof="0"/>
              <a:t>Presentación de lanzamiento</a:t>
            </a:r>
          </a:p>
        </p:txBody>
      </p:sp>
      <p:sp>
        <p:nvSpPr>
          <p:cNvPr id="11" name="Marcador de número de diapositiva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lto de sección">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bg1"/>
                </a:solidFill>
              </a:defRPr>
            </a:lvl1pPr>
          </a:lstStyle>
          <a:p>
            <a:pPr rtl="0"/>
            <a:r>
              <a:rPr lang="es-ES" noProof="0"/>
              <a:t>HAGA CLIC PARA MODIFICAR EL ESTILO DEL TÍTULO MAESTRO</a:t>
            </a:r>
          </a:p>
        </p:txBody>
      </p:sp>
      <p:pic>
        <p:nvPicPr>
          <p:cNvPr id="5" name="Gráfico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ítulo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solidFill>
                <a:latin typeface="+mj-lt"/>
                <a:ea typeface="+mj-ea"/>
                <a:cs typeface="+mj-cs"/>
              </a:defRPr>
            </a:lvl1pPr>
          </a:lstStyle>
          <a:p>
            <a:pPr rtl="0"/>
            <a:r>
              <a:rPr lang="es-ES" noProof="0"/>
              <a:t>HAGA CLIC PARA EDITAR EL ESTILO DEL TÍTULO DEL PATRÓN</a:t>
            </a:r>
          </a:p>
        </p:txBody>
      </p:sp>
      <p:cxnSp>
        <p:nvCxnSpPr>
          <p:cNvPr id="9" name="Conector recto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Marcador de texto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s-ES" noProof="0"/>
              <a:t>HAGA CLIC PARA AGREGAR UN SUBTÍTULO</a:t>
            </a:r>
          </a:p>
        </p:txBody>
      </p:sp>
      <p:sp>
        <p:nvSpPr>
          <p:cNvPr id="12" name="Marcador de texto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s-ES" noProof="0"/>
              <a:t>Haga clic para agregar texto</a:t>
            </a:r>
          </a:p>
        </p:txBody>
      </p:sp>
      <p:sp>
        <p:nvSpPr>
          <p:cNvPr id="13" name="Marcador de texto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s-ES" noProof="0"/>
              <a:t>HAGA CLIC PARA AGREGAR UN SUBTÍTULO</a:t>
            </a:r>
          </a:p>
        </p:txBody>
      </p:sp>
      <p:sp>
        <p:nvSpPr>
          <p:cNvPr id="14" name="Marcador de texto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s-ES" noProof="0"/>
              <a:t>Haga clic para agregar texto</a:t>
            </a:r>
          </a:p>
        </p:txBody>
      </p:sp>
      <p:sp>
        <p:nvSpPr>
          <p:cNvPr id="15" name="Marcador de texto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solidFill>
                <a:latin typeface="+mj-lt"/>
                <a:ea typeface="+mj-ea"/>
                <a:cs typeface="+mj-cs"/>
              </a:defRPr>
            </a:lvl1pPr>
          </a:lstStyle>
          <a:p>
            <a:pPr lvl="0" rtl="0"/>
            <a:r>
              <a:rPr lang="es-ES" noProof="0"/>
              <a:t>HAGA CLIC PARA AGREGAR UN SUBTÍTULO</a:t>
            </a:r>
          </a:p>
        </p:txBody>
      </p:sp>
      <p:sp>
        <p:nvSpPr>
          <p:cNvPr id="16" name="Marcador de texto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solidFill>
              </a:defRPr>
            </a:lvl1pPr>
          </a:lstStyle>
          <a:p>
            <a:pPr lvl="0" rtl="0"/>
            <a:r>
              <a:rPr lang="es-ES" noProof="0"/>
              <a:t>Haga clic para agregar texto</a:t>
            </a:r>
          </a:p>
        </p:txBody>
      </p:sp>
      <p:sp>
        <p:nvSpPr>
          <p:cNvPr id="17" name="Marcador de fecha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es-ES" noProof="0"/>
              <a:t>20XX</a:t>
            </a:r>
          </a:p>
        </p:txBody>
      </p:sp>
      <p:sp>
        <p:nvSpPr>
          <p:cNvPr id="18" name="Marcador de pie de página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es-ES" noProof="0"/>
              <a:t>Presentación de lanzamiento</a:t>
            </a:r>
          </a:p>
        </p:txBody>
      </p:sp>
      <p:sp>
        <p:nvSpPr>
          <p:cNvPr id="19" name="Marcador de número de diapositiva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ido tre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solidFill>
                <a:latin typeface="+mj-lt"/>
                <a:ea typeface="+mj-ea"/>
                <a:cs typeface="+mj-cs"/>
              </a:defRPr>
            </a:lvl1pPr>
          </a:lstStyle>
          <a:p>
            <a:pPr rtl="0"/>
            <a:r>
              <a:rPr lang="es-ES" noProof="0"/>
              <a:t>HAGA CLIC PARA EDITAR EL ESTILO DEL TÍTULO DEL PATRÓN</a:t>
            </a:r>
          </a:p>
        </p:txBody>
      </p:sp>
      <p:sp>
        <p:nvSpPr>
          <p:cNvPr id="3" name="Marcador de tex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4" name="Marcador de contenido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EDITAR EL TEXTO MAESTRO</a:t>
            </a:r>
          </a:p>
        </p:txBody>
      </p:sp>
      <p:sp>
        <p:nvSpPr>
          <p:cNvPr id="6" name="Marcador de contenido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6" name="Conector rec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Marcador de tex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 MAESTRO</a:t>
            </a:r>
          </a:p>
        </p:txBody>
      </p:sp>
      <p:sp>
        <p:nvSpPr>
          <p:cNvPr id="22" name="Marcador de contenido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es-ES" noProof="0"/>
              <a:t>20XX</a:t>
            </a:r>
          </a:p>
        </p:txBody>
      </p:sp>
      <p:sp>
        <p:nvSpPr>
          <p:cNvPr id="8" name="Marcador de pie de pá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es-ES" noProof="0"/>
              <a:t>Presentación de lanzamiento</a:t>
            </a:r>
          </a:p>
        </p:txBody>
      </p:sp>
      <p:sp>
        <p:nvSpPr>
          <p:cNvPr id="9" name="Marcador de número de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es-ES" noProof="0"/>
              <a:t>Presentación de lanzamiento</a:t>
            </a:r>
          </a:p>
        </p:txBody>
      </p:sp>
      <p:sp>
        <p:nvSpPr>
          <p:cNvPr id="6" name="Marcador de número de diapositiva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9.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8.png"/><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4" name="Marcador de pie de página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rtlCol="0"/>
          <a:lstStyle/>
          <a:p>
            <a:pPr rtl="0"/>
            <a:r>
              <a:rPr lang="es-ES" dirty="0"/>
              <a:t>Presentación Trabajo Terminal 2021-B053</a:t>
            </a:r>
          </a:p>
        </p:txBody>
      </p:sp>
      <p:sp>
        <p:nvSpPr>
          <p:cNvPr id="5" name="Marcador de número de diapositiva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1</a:t>
            </a:fld>
            <a:endParaRPr lang="es-ES"/>
          </a:p>
        </p:txBody>
      </p:sp>
      <p:sp>
        <p:nvSpPr>
          <p:cNvPr id="44" name="Título 1">
            <a:extLst>
              <a:ext uri="{FF2B5EF4-FFF2-40B4-BE49-F238E27FC236}">
                <a16:creationId xmlns:a16="http://schemas.microsoft.com/office/drawing/2014/main" id="{6AA024E0-BC7E-4A4A-9E10-3E7558793E5D}"/>
              </a:ext>
            </a:extLst>
          </p:cNvPr>
          <p:cNvSpPr>
            <a:spLocks noGrp="1"/>
          </p:cNvSpPr>
          <p:nvPr>
            <p:ph type="title"/>
          </p:nvPr>
        </p:nvSpPr>
        <p:spPr>
          <a:xfrm>
            <a:off x="1534040" y="552222"/>
            <a:ext cx="8826499" cy="846301"/>
          </a:xfrm>
        </p:spPr>
        <p:txBody>
          <a:bodyPr rtlCol="0">
            <a:normAutofit/>
          </a:bodyPr>
          <a:lstStyle/>
          <a:p>
            <a:pPr algn="ctr" rtl="0"/>
            <a:r>
              <a:rPr lang="es-ES" sz="4000" b="1" cap="none" dirty="0"/>
              <a:t>Instituto Politécnico Nacional</a:t>
            </a:r>
          </a:p>
        </p:txBody>
      </p:sp>
      <p:sp>
        <p:nvSpPr>
          <p:cNvPr id="46" name="Marcador de texto 5">
            <a:extLst>
              <a:ext uri="{FF2B5EF4-FFF2-40B4-BE49-F238E27FC236}">
                <a16:creationId xmlns:a16="http://schemas.microsoft.com/office/drawing/2014/main" id="{F0664983-B20E-4D8F-B6E8-E6469BFC703B}"/>
              </a:ext>
            </a:extLst>
          </p:cNvPr>
          <p:cNvSpPr txBox="1">
            <a:spLocks/>
          </p:cNvSpPr>
          <p:nvPr/>
        </p:nvSpPr>
        <p:spPr>
          <a:xfrm>
            <a:off x="1898651" y="4682380"/>
            <a:ext cx="5433204" cy="3651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noProof="1"/>
              <a:t>Presentan:</a:t>
            </a:r>
          </a:p>
          <a:p>
            <a:r>
              <a:rPr lang="es-ES" sz="1800" b="1" noProof="1"/>
              <a:t>Chavarría Vázquez Luis Enrique</a:t>
            </a:r>
          </a:p>
          <a:p>
            <a:r>
              <a:rPr lang="es-ES" sz="1800" b="1" noProof="1"/>
              <a:t>Machorro Vences Ricardo Alberto</a:t>
            </a:r>
          </a:p>
          <a:p>
            <a:r>
              <a:rPr lang="es-ES" sz="1800" b="1" noProof="1"/>
              <a:t>Juarez Espinosa Ulises</a:t>
            </a:r>
          </a:p>
        </p:txBody>
      </p:sp>
      <p:sp>
        <p:nvSpPr>
          <p:cNvPr id="48" name="Título 1">
            <a:extLst>
              <a:ext uri="{FF2B5EF4-FFF2-40B4-BE49-F238E27FC236}">
                <a16:creationId xmlns:a16="http://schemas.microsoft.com/office/drawing/2014/main" id="{255CFBB0-EBE0-40E4-A6A6-C02431A488DF}"/>
              </a:ext>
            </a:extLst>
          </p:cNvPr>
          <p:cNvSpPr txBox="1">
            <a:spLocks/>
          </p:cNvSpPr>
          <p:nvPr/>
        </p:nvSpPr>
        <p:spPr>
          <a:xfrm>
            <a:off x="1965839" y="1176417"/>
            <a:ext cx="7962899"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s-ES" sz="3200" b="1" cap="none" dirty="0"/>
              <a:t>Escuela Superior de Cómputo</a:t>
            </a:r>
          </a:p>
        </p:txBody>
      </p:sp>
      <p:sp>
        <p:nvSpPr>
          <p:cNvPr id="49" name="Título 1">
            <a:extLst>
              <a:ext uri="{FF2B5EF4-FFF2-40B4-BE49-F238E27FC236}">
                <a16:creationId xmlns:a16="http://schemas.microsoft.com/office/drawing/2014/main" id="{DF522DDE-9F07-40B0-8992-7FDC05977B26}"/>
              </a:ext>
            </a:extLst>
          </p:cNvPr>
          <p:cNvSpPr txBox="1">
            <a:spLocks/>
          </p:cNvSpPr>
          <p:nvPr/>
        </p:nvSpPr>
        <p:spPr>
          <a:xfrm>
            <a:off x="1898651" y="1906915"/>
            <a:ext cx="8394698" cy="12301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s-ES" sz="2400" cap="none" dirty="0"/>
              <a:t>JCP_helper, aplicación web para evaluar el aprovechamiento académico en</a:t>
            </a:r>
          </a:p>
          <a:p>
            <a:pPr algn="ctr"/>
            <a:r>
              <a:rPr lang="es-ES" sz="2400" cap="none" dirty="0"/>
              <a:t>fundamentos de programación.</a:t>
            </a:r>
          </a:p>
        </p:txBody>
      </p:sp>
      <p:sp>
        <p:nvSpPr>
          <p:cNvPr id="50" name="Título 1">
            <a:extLst>
              <a:ext uri="{FF2B5EF4-FFF2-40B4-BE49-F238E27FC236}">
                <a16:creationId xmlns:a16="http://schemas.microsoft.com/office/drawing/2014/main" id="{4E4C24F8-38A5-46CF-B902-63099CECB654}"/>
              </a:ext>
            </a:extLst>
          </p:cNvPr>
          <p:cNvSpPr txBox="1">
            <a:spLocks/>
          </p:cNvSpPr>
          <p:nvPr/>
        </p:nvSpPr>
        <p:spPr>
          <a:xfrm>
            <a:off x="1749939" y="3052745"/>
            <a:ext cx="8394698" cy="41448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s-ES" sz="2400" dirty="0"/>
              <a:t>Trabajo terminal 2021-B053</a:t>
            </a:r>
          </a:p>
        </p:txBody>
      </p:sp>
      <p:pic>
        <p:nvPicPr>
          <p:cNvPr id="51" name="Picture 2" descr="Instituto Politécnico Nacional - Inicio">
            <a:extLst>
              <a:ext uri="{FF2B5EF4-FFF2-40B4-BE49-F238E27FC236}">
                <a16:creationId xmlns:a16="http://schemas.microsoft.com/office/drawing/2014/main" id="{5DD45A38-5CB1-478E-8238-FF99B0F4A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9" y="549665"/>
            <a:ext cx="1767597" cy="189385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istoria &amp; Escudo - ESCOM">
            <a:extLst>
              <a:ext uri="{FF2B5EF4-FFF2-40B4-BE49-F238E27FC236}">
                <a16:creationId xmlns:a16="http://schemas.microsoft.com/office/drawing/2014/main" id="{DDE837C2-E8CC-4413-8812-5B148079CA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2546" y="829166"/>
            <a:ext cx="1493396" cy="1138714"/>
          </a:xfrm>
          <a:prstGeom prst="rect">
            <a:avLst/>
          </a:prstGeom>
          <a:noFill/>
          <a:extLst>
            <a:ext uri="{909E8E84-426E-40DD-AFC4-6F175D3DCCD1}">
              <a14:hiddenFill xmlns:a14="http://schemas.microsoft.com/office/drawing/2010/main">
                <a:solidFill>
                  <a:srgbClr val="FFFFFF"/>
                </a:solidFill>
              </a14:hiddenFill>
            </a:ext>
          </a:extLst>
        </p:spPr>
      </p:pic>
      <p:sp>
        <p:nvSpPr>
          <p:cNvPr id="53" name="Marcador de texto 5">
            <a:extLst>
              <a:ext uri="{FF2B5EF4-FFF2-40B4-BE49-F238E27FC236}">
                <a16:creationId xmlns:a16="http://schemas.microsoft.com/office/drawing/2014/main" id="{8E1E7A95-3305-40F3-BEB5-B5DE3B8EB60A}"/>
              </a:ext>
            </a:extLst>
          </p:cNvPr>
          <p:cNvSpPr txBox="1">
            <a:spLocks/>
          </p:cNvSpPr>
          <p:nvPr/>
        </p:nvSpPr>
        <p:spPr>
          <a:xfrm>
            <a:off x="7029168" y="4682379"/>
            <a:ext cx="5433204" cy="36512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800" cap="none" noProof="1">
                <a:latin typeface="+mn-lt"/>
                <a:ea typeface="+mn-ea"/>
                <a:cs typeface="+mn-cs"/>
              </a:rPr>
              <a:t>Directoras:</a:t>
            </a:r>
          </a:p>
          <a:p>
            <a:pPr marL="285750" indent="-285750">
              <a:buFont typeface="Arial" panose="020B0604020202020204" pitchFamily="34" charset="0"/>
              <a:buChar char="•"/>
            </a:pPr>
            <a:r>
              <a:rPr lang="es-ES" sz="1800" b="1" cap="none" noProof="1"/>
              <a:t>Hernández Jaime Josefina</a:t>
            </a:r>
          </a:p>
          <a:p>
            <a:pPr marL="285750" indent="-285750">
              <a:buFont typeface="Arial" panose="020B0604020202020204" pitchFamily="34" charset="0"/>
              <a:buChar char="•"/>
            </a:pPr>
            <a:r>
              <a:rPr lang="es-ES" sz="1800" b="1" cap="none" noProof="1"/>
              <a:t>Rivera de la Rosa Mónica</a:t>
            </a:r>
          </a:p>
        </p:txBody>
      </p:sp>
      <p:pic>
        <p:nvPicPr>
          <p:cNvPr id="13" name="Imagen 12">
            <a:extLst>
              <a:ext uri="{FF2B5EF4-FFF2-40B4-BE49-F238E27FC236}">
                <a16:creationId xmlns:a16="http://schemas.microsoft.com/office/drawing/2014/main" id="{ABA3F371-4FBC-4D4B-A2FB-E593287C944A}"/>
              </a:ext>
            </a:extLst>
          </p:cNvPr>
          <p:cNvPicPr>
            <a:picLocks noChangeAspect="1"/>
          </p:cNvPicPr>
          <p:nvPr/>
        </p:nvPicPr>
        <p:blipFill>
          <a:blip r:embed="rId5"/>
          <a:stretch>
            <a:fillRect/>
          </a:stretch>
        </p:blipFill>
        <p:spPr>
          <a:xfrm>
            <a:off x="427043" y="5423878"/>
            <a:ext cx="822313" cy="822313"/>
          </a:xfrm>
          <a:prstGeom prst="rect">
            <a:avLst/>
          </a:prstGeom>
        </p:spPr>
      </p:pic>
    </p:spTree>
    <p:extLst>
      <p:ext uri="{BB962C8B-B14F-4D97-AF65-F5344CB8AC3E}">
        <p14:creationId xmlns:p14="http://schemas.microsoft.com/office/powerpoint/2010/main" val="385899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714375" y="462592"/>
            <a:ext cx="5117258" cy="585788"/>
          </a:xfrm>
        </p:spPr>
        <p:txBody>
          <a:bodyPr rtlCol="0">
            <a:normAutofit/>
          </a:bodyPr>
          <a:lstStyle/>
          <a:p>
            <a:pPr rtl="0"/>
            <a:r>
              <a:rPr lang="es-ES" sz="2400" dirty="0"/>
              <a:t>Diagrama de secuencia</a:t>
            </a:r>
          </a:p>
        </p:txBody>
      </p:sp>
      <p:sp>
        <p:nvSpPr>
          <p:cNvPr id="11" name="Marcador de fecha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80" name="Marcador de pie de página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8" y="6356350"/>
            <a:ext cx="2435323" cy="365125"/>
          </a:xfrm>
        </p:spPr>
        <p:txBody>
          <a:bodyPr rtlCol="0"/>
          <a:lstStyle/>
          <a:p>
            <a:pPr rtl="0"/>
            <a:r>
              <a:rPr lang="es-ES" dirty="0"/>
              <a:t>Presentación Trabajo Terminal 2021-B053</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10</a:t>
            </a:fld>
            <a:endParaRPr lang="es-ES"/>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804815" y="1033222"/>
            <a:ext cx="10582370"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7" name="Imagen 6" descr="Diagrama&#10;&#10;Descripción generada automáticamente">
            <a:extLst>
              <a:ext uri="{FF2B5EF4-FFF2-40B4-BE49-F238E27FC236}">
                <a16:creationId xmlns:a16="http://schemas.microsoft.com/office/drawing/2014/main" id="{19EA425D-08C2-4E33-926E-5EB6E5B7CF6D}"/>
              </a:ext>
            </a:extLst>
          </p:cNvPr>
          <p:cNvPicPr>
            <a:picLocks noChangeAspect="1"/>
          </p:cNvPicPr>
          <p:nvPr/>
        </p:nvPicPr>
        <p:blipFill>
          <a:blip r:embed="rId3"/>
          <a:stretch>
            <a:fillRect/>
          </a:stretch>
        </p:blipFill>
        <p:spPr>
          <a:xfrm>
            <a:off x="2273947" y="1249827"/>
            <a:ext cx="7802662" cy="4358345"/>
          </a:xfrm>
          <a:prstGeom prst="rect">
            <a:avLst/>
          </a:prstGeom>
          <a:ln>
            <a:noFill/>
          </a:ln>
          <a:effectLst>
            <a:outerShdw blurRad="292100" dist="139700" dir="2700000" algn="tl" rotWithShape="0">
              <a:srgbClr val="333333">
                <a:alpha val="65000"/>
              </a:srgbClr>
            </a:outerShdw>
          </a:effectLst>
        </p:spPr>
      </p:pic>
      <p:pic>
        <p:nvPicPr>
          <p:cNvPr id="8" name="Imagen 7" descr="Diagrama&#10;&#10;Descripción generada automáticamente">
            <a:extLst>
              <a:ext uri="{FF2B5EF4-FFF2-40B4-BE49-F238E27FC236}">
                <a16:creationId xmlns:a16="http://schemas.microsoft.com/office/drawing/2014/main" id="{46F61726-A132-40E6-8064-2D744BD6D872}"/>
              </a:ext>
            </a:extLst>
          </p:cNvPr>
          <p:cNvPicPr>
            <a:picLocks noChangeAspect="1"/>
          </p:cNvPicPr>
          <p:nvPr/>
        </p:nvPicPr>
        <p:blipFill>
          <a:blip r:embed="rId4"/>
          <a:stretch>
            <a:fillRect/>
          </a:stretch>
        </p:blipFill>
        <p:spPr>
          <a:xfrm>
            <a:off x="2273947" y="1249827"/>
            <a:ext cx="7902440" cy="4393701"/>
          </a:xfrm>
          <a:prstGeom prst="rect">
            <a:avLst/>
          </a:prstGeom>
        </p:spPr>
      </p:pic>
      <p:pic>
        <p:nvPicPr>
          <p:cNvPr id="9" name="Imagen 8" descr="Diagrama&#10;&#10;Descripción generada automáticamente">
            <a:extLst>
              <a:ext uri="{FF2B5EF4-FFF2-40B4-BE49-F238E27FC236}">
                <a16:creationId xmlns:a16="http://schemas.microsoft.com/office/drawing/2014/main" id="{D1977AEE-8FE5-45C4-9DDF-12C3E0ACD652}"/>
              </a:ext>
            </a:extLst>
          </p:cNvPr>
          <p:cNvPicPr>
            <a:picLocks noChangeAspect="1"/>
          </p:cNvPicPr>
          <p:nvPr/>
        </p:nvPicPr>
        <p:blipFill>
          <a:blip r:embed="rId5"/>
          <a:stretch>
            <a:fillRect/>
          </a:stretch>
        </p:blipFill>
        <p:spPr>
          <a:xfrm>
            <a:off x="2917723" y="1249827"/>
            <a:ext cx="6784243" cy="4687382"/>
          </a:xfrm>
          <a:prstGeom prst="rect">
            <a:avLst/>
          </a:prstGeom>
        </p:spPr>
      </p:pic>
      <p:pic>
        <p:nvPicPr>
          <p:cNvPr id="10" name="Imagen 9" descr="Diagrama&#10;&#10;Descripción generada automáticamente">
            <a:extLst>
              <a:ext uri="{FF2B5EF4-FFF2-40B4-BE49-F238E27FC236}">
                <a16:creationId xmlns:a16="http://schemas.microsoft.com/office/drawing/2014/main" id="{1D311EA7-E866-4D58-9AC3-0D41E5621EE9}"/>
              </a:ext>
            </a:extLst>
          </p:cNvPr>
          <p:cNvPicPr>
            <a:picLocks noChangeAspect="1"/>
          </p:cNvPicPr>
          <p:nvPr/>
        </p:nvPicPr>
        <p:blipFill>
          <a:blip r:embed="rId6"/>
          <a:stretch>
            <a:fillRect/>
          </a:stretch>
        </p:blipFill>
        <p:spPr>
          <a:xfrm>
            <a:off x="2917723" y="1283544"/>
            <a:ext cx="7694464" cy="4687381"/>
          </a:xfrm>
          <a:prstGeom prst="rect">
            <a:avLst/>
          </a:prstGeom>
        </p:spPr>
      </p:pic>
      <p:pic>
        <p:nvPicPr>
          <p:cNvPr id="12" name="Imagen 11" descr="Imagen que contiene Gráfico de cajas y bigotes&#10;&#10;Descripción generada automáticamente">
            <a:extLst>
              <a:ext uri="{FF2B5EF4-FFF2-40B4-BE49-F238E27FC236}">
                <a16:creationId xmlns:a16="http://schemas.microsoft.com/office/drawing/2014/main" id="{CC059456-EFD7-449C-A727-1C823DC39A7E}"/>
              </a:ext>
            </a:extLst>
          </p:cNvPr>
          <p:cNvPicPr>
            <a:picLocks noChangeAspect="1"/>
          </p:cNvPicPr>
          <p:nvPr/>
        </p:nvPicPr>
        <p:blipFill>
          <a:blip r:embed="rId7"/>
          <a:stretch>
            <a:fillRect/>
          </a:stretch>
        </p:blipFill>
        <p:spPr>
          <a:xfrm>
            <a:off x="2779887" y="1048380"/>
            <a:ext cx="7684221" cy="5254395"/>
          </a:xfrm>
          <a:prstGeom prst="rect">
            <a:avLst/>
          </a:prstGeom>
        </p:spPr>
      </p:pic>
    </p:spTree>
    <p:extLst>
      <p:ext uri="{BB962C8B-B14F-4D97-AF65-F5344CB8AC3E}">
        <p14:creationId xmlns:p14="http://schemas.microsoft.com/office/powerpoint/2010/main" val="373810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714374" y="462592"/>
            <a:ext cx="5381625" cy="585788"/>
          </a:xfrm>
        </p:spPr>
        <p:txBody>
          <a:bodyPr rtlCol="0">
            <a:normAutofit/>
          </a:bodyPr>
          <a:lstStyle/>
          <a:p>
            <a:pPr rtl="0"/>
            <a:r>
              <a:rPr lang="es-ES" sz="2400" dirty="0"/>
              <a:t>Diagrama</a:t>
            </a:r>
            <a:r>
              <a:rPr lang="es-ES" dirty="0"/>
              <a:t> </a:t>
            </a:r>
            <a:r>
              <a:rPr lang="es-ES" sz="2400" dirty="0"/>
              <a:t>de actividades</a:t>
            </a:r>
            <a:endParaRPr lang="es-ES" dirty="0"/>
          </a:p>
        </p:txBody>
      </p:sp>
      <p:sp>
        <p:nvSpPr>
          <p:cNvPr id="11" name="Marcador de fecha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80" name="Marcador de pie de página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8" y="6356350"/>
            <a:ext cx="2268925" cy="365125"/>
          </a:xfrm>
        </p:spPr>
        <p:txBody>
          <a:bodyPr rtlCol="0"/>
          <a:lstStyle/>
          <a:p>
            <a:pPr rtl="0"/>
            <a:r>
              <a:rPr lang="es-ES" dirty="0"/>
              <a:t>Presentación Trabajo Terminal 2021-B053</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11</a:t>
            </a:fld>
            <a:endParaRPr lang="es-ES"/>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804814" y="1105727"/>
            <a:ext cx="10582370"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 name="Imagen 7" descr="Diagrama&#10;&#10;Descripción generada automáticamente">
            <a:extLst>
              <a:ext uri="{FF2B5EF4-FFF2-40B4-BE49-F238E27FC236}">
                <a16:creationId xmlns:a16="http://schemas.microsoft.com/office/drawing/2014/main" id="{C7C007E8-07BF-4D8A-BA51-92A98EE68014}"/>
              </a:ext>
            </a:extLst>
          </p:cNvPr>
          <p:cNvPicPr>
            <a:picLocks noChangeAspect="1"/>
          </p:cNvPicPr>
          <p:nvPr/>
        </p:nvPicPr>
        <p:blipFill>
          <a:blip r:embed="rId3"/>
          <a:stretch>
            <a:fillRect/>
          </a:stretch>
        </p:blipFill>
        <p:spPr>
          <a:xfrm>
            <a:off x="4379404" y="1317570"/>
            <a:ext cx="6584518" cy="4529980"/>
          </a:xfrm>
          <a:prstGeom prst="rect">
            <a:avLst/>
          </a:prstGeom>
          <a:ln>
            <a:noFill/>
          </a:ln>
          <a:effectLst>
            <a:outerShdw blurRad="292100" dist="139700" dir="2700000" algn="tl" rotWithShape="0">
              <a:srgbClr val="333333">
                <a:alpha val="65000"/>
              </a:srgbClr>
            </a:outerShdw>
          </a:effectLst>
        </p:spPr>
      </p:pic>
      <p:pic>
        <p:nvPicPr>
          <p:cNvPr id="10" name="Imagen 9" descr="Diagrama&#10;&#10;Descripción generada automáticamente">
            <a:extLst>
              <a:ext uri="{FF2B5EF4-FFF2-40B4-BE49-F238E27FC236}">
                <a16:creationId xmlns:a16="http://schemas.microsoft.com/office/drawing/2014/main" id="{A3CB79BB-5E9C-43E3-8B14-5D041F4B9BE0}"/>
              </a:ext>
            </a:extLst>
          </p:cNvPr>
          <p:cNvPicPr>
            <a:picLocks noChangeAspect="1"/>
          </p:cNvPicPr>
          <p:nvPr/>
        </p:nvPicPr>
        <p:blipFill>
          <a:blip r:embed="rId4"/>
          <a:stretch>
            <a:fillRect/>
          </a:stretch>
        </p:blipFill>
        <p:spPr>
          <a:xfrm>
            <a:off x="4379402" y="1327583"/>
            <a:ext cx="6584517" cy="4480374"/>
          </a:xfrm>
          <a:prstGeom prst="rect">
            <a:avLst/>
          </a:prstGeom>
          <a:ln>
            <a:noFill/>
          </a:ln>
          <a:effectLst>
            <a:outerShdw blurRad="292100" dist="139700" dir="2700000" algn="tl" rotWithShape="0">
              <a:srgbClr val="333333">
                <a:alpha val="65000"/>
              </a:srgbClr>
            </a:outerShdw>
          </a:effectLst>
        </p:spPr>
      </p:pic>
      <p:pic>
        <p:nvPicPr>
          <p:cNvPr id="12" name="Imagen 11" descr="Diagrama&#10;&#10;Descripción generada automáticamente">
            <a:extLst>
              <a:ext uri="{FF2B5EF4-FFF2-40B4-BE49-F238E27FC236}">
                <a16:creationId xmlns:a16="http://schemas.microsoft.com/office/drawing/2014/main" id="{9625F7A3-34EA-4505-AFB7-EF07D5B53F5F}"/>
              </a:ext>
            </a:extLst>
          </p:cNvPr>
          <p:cNvPicPr>
            <a:picLocks noChangeAspect="1"/>
          </p:cNvPicPr>
          <p:nvPr/>
        </p:nvPicPr>
        <p:blipFill>
          <a:blip r:embed="rId5"/>
          <a:stretch>
            <a:fillRect/>
          </a:stretch>
        </p:blipFill>
        <p:spPr>
          <a:xfrm>
            <a:off x="4379403" y="1322284"/>
            <a:ext cx="6584516" cy="4754863"/>
          </a:xfrm>
          <a:prstGeom prst="rect">
            <a:avLst/>
          </a:prstGeom>
        </p:spPr>
      </p:pic>
      <p:sp>
        <p:nvSpPr>
          <p:cNvPr id="14" name="Título 1">
            <a:extLst>
              <a:ext uri="{FF2B5EF4-FFF2-40B4-BE49-F238E27FC236}">
                <a16:creationId xmlns:a16="http://schemas.microsoft.com/office/drawing/2014/main" id="{C405CA9D-6A9C-416C-AD28-D430C7402DA7}"/>
              </a:ext>
            </a:extLst>
          </p:cNvPr>
          <p:cNvSpPr txBox="1">
            <a:spLocks/>
          </p:cNvSpPr>
          <p:nvPr/>
        </p:nvSpPr>
        <p:spPr>
          <a:xfrm>
            <a:off x="1621376" y="2201662"/>
            <a:ext cx="2426841" cy="1227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s-ES" sz="2400" dirty="0"/>
              <a:t>General alumnos.</a:t>
            </a:r>
            <a:endParaRPr lang="es-ES" dirty="0"/>
          </a:p>
        </p:txBody>
      </p:sp>
      <p:sp>
        <p:nvSpPr>
          <p:cNvPr id="15" name="Título 1">
            <a:extLst>
              <a:ext uri="{FF2B5EF4-FFF2-40B4-BE49-F238E27FC236}">
                <a16:creationId xmlns:a16="http://schemas.microsoft.com/office/drawing/2014/main" id="{B37B38E7-F74B-4C11-BBEA-4D993A744F7F}"/>
              </a:ext>
            </a:extLst>
          </p:cNvPr>
          <p:cNvSpPr txBox="1">
            <a:spLocks/>
          </p:cNvSpPr>
          <p:nvPr/>
        </p:nvSpPr>
        <p:spPr>
          <a:xfrm>
            <a:off x="1621374" y="2211675"/>
            <a:ext cx="2426841" cy="1227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s-ES" sz="2400" dirty="0"/>
              <a:t>General DOCENTES.</a:t>
            </a:r>
            <a:endParaRPr lang="es-ES" dirty="0"/>
          </a:p>
        </p:txBody>
      </p:sp>
      <p:sp>
        <p:nvSpPr>
          <p:cNvPr id="16" name="Título 1">
            <a:extLst>
              <a:ext uri="{FF2B5EF4-FFF2-40B4-BE49-F238E27FC236}">
                <a16:creationId xmlns:a16="http://schemas.microsoft.com/office/drawing/2014/main" id="{614480C5-7C09-4CE0-9DAD-383BDF5CF5BD}"/>
              </a:ext>
            </a:extLst>
          </p:cNvPr>
          <p:cNvSpPr txBox="1">
            <a:spLocks/>
          </p:cNvSpPr>
          <p:nvPr/>
        </p:nvSpPr>
        <p:spPr>
          <a:xfrm>
            <a:off x="1621377" y="2318253"/>
            <a:ext cx="2426841" cy="1227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s-ES" sz="2400" dirty="0"/>
              <a:t>Comunidad.</a:t>
            </a:r>
            <a:endParaRPr lang="es-ES" dirty="0"/>
          </a:p>
        </p:txBody>
      </p:sp>
    </p:spTree>
    <p:extLst>
      <p:ext uri="{BB962C8B-B14F-4D97-AF65-F5344CB8AC3E}">
        <p14:creationId xmlns:p14="http://schemas.microsoft.com/office/powerpoint/2010/main" val="33139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2"/>
                                        </p:tgtEl>
                                      </p:cBhvr>
                                    </p:animEffect>
                                    <p:set>
                                      <p:cBhvr>
                                        <p:cTn id="5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714374" y="462592"/>
            <a:ext cx="5381625" cy="585788"/>
          </a:xfrm>
        </p:spPr>
        <p:txBody>
          <a:bodyPr rtlCol="0">
            <a:normAutofit/>
          </a:bodyPr>
          <a:lstStyle/>
          <a:p>
            <a:pPr rtl="0"/>
            <a:r>
              <a:rPr lang="es-ES" sz="2400" dirty="0"/>
              <a:t>Base de datos.</a:t>
            </a:r>
            <a:endParaRPr lang="es-ES" dirty="0"/>
          </a:p>
        </p:txBody>
      </p:sp>
      <p:sp>
        <p:nvSpPr>
          <p:cNvPr id="11" name="Marcador de fecha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80" name="Marcador de pie de página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8" y="6356350"/>
            <a:ext cx="2268925" cy="365125"/>
          </a:xfrm>
        </p:spPr>
        <p:txBody>
          <a:bodyPr rtlCol="0"/>
          <a:lstStyle/>
          <a:p>
            <a:pPr rtl="0"/>
            <a:r>
              <a:rPr lang="es-ES" dirty="0"/>
              <a:t>Presentación Trabajo Terminal 2021-B053</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12</a:t>
            </a:fld>
            <a:endParaRPr lang="es-ES"/>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804815" y="1111880"/>
            <a:ext cx="10582370"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 name="image94.png">
            <a:extLst>
              <a:ext uri="{FF2B5EF4-FFF2-40B4-BE49-F238E27FC236}">
                <a16:creationId xmlns:a16="http://schemas.microsoft.com/office/drawing/2014/main" id="{ACB0BDE2-408B-43F7-86E4-5FCFED37FC50}"/>
              </a:ext>
            </a:extLst>
          </p:cNvPr>
          <p:cNvPicPr/>
          <p:nvPr/>
        </p:nvPicPr>
        <p:blipFill>
          <a:blip r:embed="rId3"/>
          <a:srcRect/>
          <a:stretch>
            <a:fillRect/>
          </a:stretch>
        </p:blipFill>
        <p:spPr>
          <a:xfrm>
            <a:off x="964746" y="1436414"/>
            <a:ext cx="4434568" cy="3985174"/>
          </a:xfrm>
          <a:prstGeom prst="rect">
            <a:avLst/>
          </a:prstGeom>
          <a:ln>
            <a:noFill/>
          </a:ln>
          <a:effectLst>
            <a:outerShdw blurRad="292100" dist="139700" dir="2700000" algn="tl" rotWithShape="0">
              <a:srgbClr val="333333">
                <a:alpha val="65000"/>
              </a:srgbClr>
            </a:outerShdw>
          </a:effectLst>
        </p:spPr>
      </p:pic>
      <p:pic>
        <p:nvPicPr>
          <p:cNvPr id="4" name="Imagen 3">
            <a:extLst>
              <a:ext uri="{FF2B5EF4-FFF2-40B4-BE49-F238E27FC236}">
                <a16:creationId xmlns:a16="http://schemas.microsoft.com/office/drawing/2014/main" id="{0DE94EB5-C084-4073-A6D6-6888E315319A}"/>
              </a:ext>
            </a:extLst>
          </p:cNvPr>
          <p:cNvPicPr>
            <a:picLocks noChangeAspect="1"/>
          </p:cNvPicPr>
          <p:nvPr/>
        </p:nvPicPr>
        <p:blipFill>
          <a:blip r:embed="rId4"/>
          <a:stretch>
            <a:fillRect/>
          </a:stretch>
        </p:blipFill>
        <p:spPr>
          <a:xfrm>
            <a:off x="5821360" y="162651"/>
            <a:ext cx="5656266" cy="60718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355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804815" y="481806"/>
            <a:ext cx="5381625" cy="585788"/>
          </a:xfrm>
        </p:spPr>
        <p:txBody>
          <a:bodyPr rtlCol="0">
            <a:normAutofit/>
          </a:bodyPr>
          <a:lstStyle/>
          <a:p>
            <a:pPr rtl="0"/>
            <a:r>
              <a:rPr lang="es-ES" sz="2400" dirty="0"/>
              <a:t>Look and FEEL.</a:t>
            </a:r>
            <a:endParaRPr lang="es-ES" dirty="0"/>
          </a:p>
        </p:txBody>
      </p:sp>
      <p:sp>
        <p:nvSpPr>
          <p:cNvPr id="11" name="Marcador de fecha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80" name="Marcador de pie de página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8" y="6356350"/>
            <a:ext cx="2268925" cy="365125"/>
          </a:xfrm>
        </p:spPr>
        <p:txBody>
          <a:bodyPr rtlCol="0"/>
          <a:lstStyle/>
          <a:p>
            <a:pPr rtl="0"/>
            <a:r>
              <a:rPr lang="es-ES" dirty="0"/>
              <a:t>Presentación Trabajo Terminal 2021-B053</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13</a:t>
            </a:fld>
            <a:endParaRPr lang="es-ES"/>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804815" y="1111880"/>
            <a:ext cx="10582370"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 name="Left iPhone Rotation - Google Chrome 2022-03-02 08-58-15">
            <a:hlinkClick r:id="" action="ppaction://media"/>
            <a:extLst>
              <a:ext uri="{FF2B5EF4-FFF2-40B4-BE49-F238E27FC236}">
                <a16:creationId xmlns:a16="http://schemas.microsoft.com/office/drawing/2014/main" id="{B559EEBD-FEA8-486D-8A82-F1AD2751D164}"/>
              </a:ext>
            </a:extLst>
          </p:cNvPr>
          <p:cNvPicPr>
            <a:picLocks noChangeAspect="1"/>
          </p:cNvPicPr>
          <p:nvPr>
            <a:videoFile r:link="rId1"/>
            <p:extLst>
              <p:ext uri="{DAA4B4D4-6D71-4841-9C94-3DE7FCFB9230}">
                <p14:media xmlns:p14="http://schemas.microsoft.com/office/powerpoint/2010/main" r:embed="rId2">
                  <p14:trim st="38464" end="0.2333"/>
                </p14:media>
              </p:ext>
            </p:extLst>
          </p:nvPr>
        </p:nvPicPr>
        <p:blipFill rotWithShape="1">
          <a:blip r:embed="rId6"/>
          <a:srcRect l="24453" t="14873" r="11484" b="19429"/>
          <a:stretch>
            <a:fillRect/>
          </a:stretch>
        </p:blipFill>
        <p:spPr>
          <a:xfrm>
            <a:off x="1859164" y="1209911"/>
            <a:ext cx="8473671" cy="4670853"/>
          </a:xfrm>
          <a:prstGeom prst="rect">
            <a:avLst/>
          </a:prstGeom>
          <a:ln>
            <a:noFill/>
          </a:ln>
          <a:effectLst>
            <a:outerShdw blurRad="190500" algn="tl" rotWithShape="0">
              <a:srgbClr val="000000">
                <a:alpha val="70000"/>
              </a:srgbClr>
            </a:outerShdw>
          </a:effectLst>
        </p:spPr>
      </p:pic>
      <p:pic>
        <p:nvPicPr>
          <p:cNvPr id="10" name="Multiple iPhone Devices - Google Chrome 2022-03-02 07-10-52">
            <a:hlinkClick r:id="" action="ppaction://media"/>
            <a:extLst>
              <a:ext uri="{FF2B5EF4-FFF2-40B4-BE49-F238E27FC236}">
                <a16:creationId xmlns:a16="http://schemas.microsoft.com/office/drawing/2014/main" id="{93DED998-312A-476A-A067-CFA8A3CDEA9F}"/>
              </a:ext>
            </a:extLst>
          </p:cNvPr>
          <p:cNvPicPr>
            <a:picLocks noChangeAspect="1"/>
          </p:cNvPicPr>
          <p:nvPr>
            <a:videoFile r:link="rId1"/>
            <p:extLst>
              <p:ext uri="{DAA4B4D4-6D71-4841-9C94-3DE7FCFB9230}">
                <p14:media xmlns:p14="http://schemas.microsoft.com/office/powerpoint/2010/main" r:embed="rId3">
                  <p14:trim st="5101"/>
                </p14:media>
              </p:ext>
            </p:extLst>
          </p:nvPr>
        </p:nvPicPr>
        <p:blipFill rotWithShape="1">
          <a:blip r:embed="rId7"/>
          <a:srcRect l="30507" t="14125" r="16955" b="31301"/>
          <a:stretch/>
        </p:blipFill>
        <p:spPr>
          <a:xfrm>
            <a:off x="1859164" y="1209911"/>
            <a:ext cx="8473671" cy="47309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5814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8"/>
                </p:tgtEl>
              </p:cMediaNode>
            </p:video>
            <p:video>
              <p:cMediaNode vol="80000">
                <p:cTn id="14"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804815" y="481806"/>
            <a:ext cx="5381625" cy="585788"/>
          </a:xfrm>
        </p:spPr>
        <p:txBody>
          <a:bodyPr rtlCol="0">
            <a:normAutofit/>
          </a:bodyPr>
          <a:lstStyle/>
          <a:p>
            <a:pPr rtl="0"/>
            <a:r>
              <a:rPr lang="es-ES" sz="2400" dirty="0"/>
              <a:t>Look and FEEL.</a:t>
            </a:r>
            <a:endParaRPr lang="es-ES" dirty="0"/>
          </a:p>
        </p:txBody>
      </p:sp>
      <p:sp>
        <p:nvSpPr>
          <p:cNvPr id="11" name="Marcador de fecha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80" name="Marcador de pie de página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8" y="6356350"/>
            <a:ext cx="2268925" cy="365125"/>
          </a:xfrm>
        </p:spPr>
        <p:txBody>
          <a:bodyPr rtlCol="0"/>
          <a:lstStyle/>
          <a:p>
            <a:pPr rtl="0"/>
            <a:r>
              <a:rPr lang="es-ES" dirty="0"/>
              <a:t>Presentación Trabajo Terminal 2021-B053</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14</a:t>
            </a:fld>
            <a:endParaRPr lang="es-ES"/>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209006" y="1111880"/>
            <a:ext cx="11178179"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9" name="Imagen 8" descr="Interfaz de usuario gráfica, Aplicación&#10;&#10;Descripción generada automáticamente">
            <a:extLst>
              <a:ext uri="{FF2B5EF4-FFF2-40B4-BE49-F238E27FC236}">
                <a16:creationId xmlns:a16="http://schemas.microsoft.com/office/drawing/2014/main" id="{7F607F72-559E-4A58-9209-A676246CC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661" y="1655519"/>
            <a:ext cx="3378679" cy="6858000"/>
          </a:xfrm>
          <a:prstGeom prst="rect">
            <a:avLst/>
          </a:prstGeom>
          <a:ln>
            <a:noFill/>
          </a:ln>
          <a:effectLst>
            <a:outerShdw blurRad="292100" dist="139700" dir="2700000" algn="tl" rotWithShape="0">
              <a:srgbClr val="333333">
                <a:alpha val="65000"/>
              </a:srgbClr>
            </a:outerShdw>
          </a:effectLst>
        </p:spPr>
      </p:pic>
      <p:pic>
        <p:nvPicPr>
          <p:cNvPr id="12" name="Imagen 11" descr="Interfaz de usuario gráfica, Aplicación&#10;&#10;Descripción generada automáticamente">
            <a:extLst>
              <a:ext uri="{FF2B5EF4-FFF2-40B4-BE49-F238E27FC236}">
                <a16:creationId xmlns:a16="http://schemas.microsoft.com/office/drawing/2014/main" id="{611484C9-AC45-4F16-974E-23D719CC9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467" y="1655519"/>
            <a:ext cx="3378679" cy="6858000"/>
          </a:xfrm>
          <a:prstGeom prst="rect">
            <a:avLst/>
          </a:prstGeom>
          <a:ln>
            <a:noFill/>
          </a:ln>
          <a:effectLst>
            <a:outerShdw blurRad="292100" dist="139700" dir="2700000" algn="tl" rotWithShape="0">
              <a:srgbClr val="333333">
                <a:alpha val="65000"/>
              </a:srgbClr>
            </a:outerShdw>
          </a:effectLst>
        </p:spPr>
      </p:pic>
      <p:pic>
        <p:nvPicPr>
          <p:cNvPr id="14" name="Imagen 13" descr="Interfaz de usuario gráfica, Aplicación&#10;&#10;Descripción generada automáticamente">
            <a:extLst>
              <a:ext uri="{FF2B5EF4-FFF2-40B4-BE49-F238E27FC236}">
                <a16:creationId xmlns:a16="http://schemas.microsoft.com/office/drawing/2014/main" id="{8EE1D014-A181-422A-9191-2B565E242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855" y="1655519"/>
            <a:ext cx="3378679" cy="6858000"/>
          </a:xfrm>
          <a:prstGeom prst="rect">
            <a:avLst/>
          </a:prstGeom>
          <a:ln>
            <a:noFill/>
          </a:ln>
          <a:effectLst>
            <a:outerShdw blurRad="292100" dist="139700" dir="2700000" algn="tl" rotWithShape="0">
              <a:srgbClr val="333333">
                <a:alpha val="65000"/>
              </a:srgbClr>
            </a:outerShdw>
          </a:effectLst>
        </p:spPr>
      </p:pic>
      <p:pic>
        <p:nvPicPr>
          <p:cNvPr id="15" name="Imagen 14" descr="Interfaz de usuario gráfica, Aplicación&#10;&#10;Descripción generada automáticamente">
            <a:extLst>
              <a:ext uri="{FF2B5EF4-FFF2-40B4-BE49-F238E27FC236}">
                <a16:creationId xmlns:a16="http://schemas.microsoft.com/office/drawing/2014/main" id="{FA8378CC-422D-471B-B0C0-6C58FDF44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6921" y="1518765"/>
            <a:ext cx="2305660" cy="4680000"/>
          </a:xfrm>
          <a:prstGeom prst="rect">
            <a:avLst/>
          </a:prstGeom>
          <a:ln>
            <a:noFill/>
          </a:ln>
          <a:effectLst>
            <a:outerShdw blurRad="292100" dist="139700" dir="2700000" algn="tl" rotWithShape="0">
              <a:srgbClr val="333333">
                <a:alpha val="65000"/>
              </a:srgbClr>
            </a:outerShdw>
          </a:effectLst>
        </p:spPr>
      </p:pic>
      <p:pic>
        <p:nvPicPr>
          <p:cNvPr id="16" name="Imagen 15" descr="Interfaz de usuario gráfica, Aplicación&#10;&#10;Descripción generada automáticamente">
            <a:extLst>
              <a:ext uri="{FF2B5EF4-FFF2-40B4-BE49-F238E27FC236}">
                <a16:creationId xmlns:a16="http://schemas.microsoft.com/office/drawing/2014/main" id="{4D3849C6-6AB5-40DF-9CCC-488365D90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7956" y="1525407"/>
            <a:ext cx="2305660" cy="4680000"/>
          </a:xfrm>
          <a:prstGeom prst="rect">
            <a:avLst/>
          </a:prstGeom>
          <a:ln>
            <a:noFill/>
          </a:ln>
          <a:effectLst>
            <a:outerShdw blurRad="292100" dist="139700" dir="2700000" algn="tl" rotWithShape="0">
              <a:srgbClr val="333333">
                <a:alpha val="65000"/>
              </a:srgbClr>
            </a:outerShdw>
          </a:effectLst>
        </p:spPr>
      </p:pic>
      <p:pic>
        <p:nvPicPr>
          <p:cNvPr id="17" name="Imagen 16" descr="Pantalla de un celular en la mano&#10;&#10;Descripción generada automáticamente">
            <a:extLst>
              <a:ext uri="{FF2B5EF4-FFF2-40B4-BE49-F238E27FC236}">
                <a16:creationId xmlns:a16="http://schemas.microsoft.com/office/drawing/2014/main" id="{D5C303E0-3F9F-4C36-8565-4DEF89FE27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2070" y="1541528"/>
            <a:ext cx="2305660" cy="4680000"/>
          </a:xfrm>
          <a:prstGeom prst="rect">
            <a:avLst/>
          </a:prstGeom>
          <a:ln>
            <a:noFill/>
          </a:ln>
          <a:effectLst>
            <a:outerShdw blurRad="292100" dist="139700" dir="2700000" algn="tl" rotWithShape="0">
              <a:srgbClr val="333333">
                <a:alpha val="65000"/>
              </a:srgbClr>
            </a:outerShdw>
          </a:effectLst>
        </p:spPr>
      </p:pic>
      <p:pic>
        <p:nvPicPr>
          <p:cNvPr id="18" name="Imagen 17" descr="Interfaz de usuario gráfica, Aplicación&#10;&#10;Descripción generada automáticamente">
            <a:extLst>
              <a:ext uri="{FF2B5EF4-FFF2-40B4-BE49-F238E27FC236}">
                <a16:creationId xmlns:a16="http://schemas.microsoft.com/office/drawing/2014/main" id="{4019BCC3-D7D0-428D-9334-DAA0AA027D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6184" y="1547602"/>
            <a:ext cx="2305660" cy="4680000"/>
          </a:xfrm>
          <a:prstGeom prst="rect">
            <a:avLst/>
          </a:prstGeom>
          <a:ln>
            <a:noFill/>
          </a:ln>
          <a:effectLst>
            <a:outerShdw blurRad="292100" dist="139700" dir="2700000" algn="tl" rotWithShape="0">
              <a:srgbClr val="333333">
                <a:alpha val="65000"/>
              </a:srgbClr>
            </a:outerShdw>
          </a:effectLst>
        </p:spPr>
      </p:pic>
      <p:pic>
        <p:nvPicPr>
          <p:cNvPr id="19" name="image23.png">
            <a:extLst>
              <a:ext uri="{FF2B5EF4-FFF2-40B4-BE49-F238E27FC236}">
                <a16:creationId xmlns:a16="http://schemas.microsoft.com/office/drawing/2014/main" id="{3B9F527C-B483-4C3E-AE2A-ABD2F7B7AC11}"/>
              </a:ext>
            </a:extLst>
          </p:cNvPr>
          <p:cNvPicPr/>
          <p:nvPr/>
        </p:nvPicPr>
        <p:blipFill>
          <a:blip r:embed="rId10"/>
          <a:srcRect/>
          <a:stretch>
            <a:fillRect/>
          </a:stretch>
        </p:blipFill>
        <p:spPr>
          <a:xfrm>
            <a:off x="2581320" y="2051794"/>
            <a:ext cx="7029359" cy="3449643"/>
          </a:xfrm>
          <a:prstGeom prst="rect">
            <a:avLst/>
          </a:prstGeom>
          <a:ln/>
        </p:spPr>
      </p:pic>
    </p:spTree>
    <p:extLst>
      <p:ext uri="{BB962C8B-B14F-4D97-AF65-F5344CB8AC3E}">
        <p14:creationId xmlns:p14="http://schemas.microsoft.com/office/powerpoint/2010/main" val="135833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8"/>
                                        </p:tgtEl>
                                      </p:cBhvr>
                                    </p:animEffect>
                                    <p:set>
                                      <p:cBhvr>
                                        <p:cTn id="59" dur="1" fill="hold">
                                          <p:stCondLst>
                                            <p:cond delay="499"/>
                                          </p:stCondLst>
                                        </p:cTn>
                                        <p:tgtEl>
                                          <p:spTgt spid="1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804815" y="481806"/>
            <a:ext cx="5381625" cy="585788"/>
          </a:xfrm>
        </p:spPr>
        <p:txBody>
          <a:bodyPr rtlCol="0">
            <a:normAutofit/>
          </a:bodyPr>
          <a:lstStyle/>
          <a:p>
            <a:pPr rtl="0"/>
            <a:r>
              <a:rPr lang="es-ES" sz="2400" dirty="0"/>
              <a:t>Look and FEEL.</a:t>
            </a:r>
            <a:endParaRPr lang="es-ES" dirty="0"/>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209006" y="1111880"/>
            <a:ext cx="11178179"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027" name="image39.png">
            <a:extLst>
              <a:ext uri="{FF2B5EF4-FFF2-40B4-BE49-F238E27FC236}">
                <a16:creationId xmlns:a16="http://schemas.microsoft.com/office/drawing/2014/main" id="{2A3FDC41-EE8B-4F84-B393-8BAF85F9F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122" y="1569080"/>
            <a:ext cx="2884653" cy="4044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image22.png">
            <a:extLst>
              <a:ext uri="{FF2B5EF4-FFF2-40B4-BE49-F238E27FC236}">
                <a16:creationId xmlns:a16="http://schemas.microsoft.com/office/drawing/2014/main" id="{E3DA78CE-2969-4D07-A66E-4BCBB4BD2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7378" y="1569080"/>
            <a:ext cx="2884653" cy="4038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5" name="image17.png">
            <a:extLst>
              <a:ext uri="{FF2B5EF4-FFF2-40B4-BE49-F238E27FC236}">
                <a16:creationId xmlns:a16="http://schemas.microsoft.com/office/drawing/2014/main" id="{BB1D8C74-34D4-48EF-81C6-5461A99954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8633" y="1569080"/>
            <a:ext cx="2730383" cy="40362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CF01C83D-87E3-4EBE-A3B8-41BA15FA54E0}"/>
              </a:ext>
            </a:extLst>
          </p:cNvPr>
          <p:cNvSpPr>
            <a:spLocks noChangeArrowheads="1"/>
          </p:cNvSpPr>
          <p:nvPr/>
        </p:nvSpPr>
        <p:spPr bwMode="auto">
          <a:xfrm>
            <a:off x="2194560" y="106759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1031" name="image96.png">
            <a:extLst>
              <a:ext uri="{FF2B5EF4-FFF2-40B4-BE49-F238E27FC236}">
                <a16:creationId xmlns:a16="http://schemas.microsoft.com/office/drawing/2014/main" id="{2419883D-8DA9-456A-901B-283B2B791C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6809" y="1387390"/>
            <a:ext cx="2033087" cy="44030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image59.png">
            <a:extLst>
              <a:ext uri="{FF2B5EF4-FFF2-40B4-BE49-F238E27FC236}">
                <a16:creationId xmlns:a16="http://schemas.microsoft.com/office/drawing/2014/main" id="{B3BCBEBC-BB1F-4DCE-8155-8FC82FA10D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828" y="1387389"/>
            <a:ext cx="2033087" cy="44030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image119.png">
            <a:extLst>
              <a:ext uri="{FF2B5EF4-FFF2-40B4-BE49-F238E27FC236}">
                <a16:creationId xmlns:a16="http://schemas.microsoft.com/office/drawing/2014/main" id="{007D40E7-B02F-4A1E-BCB9-374B6F457F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0847" y="1387389"/>
            <a:ext cx="2040431" cy="44068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8">
            <a:extLst>
              <a:ext uri="{FF2B5EF4-FFF2-40B4-BE49-F238E27FC236}">
                <a16:creationId xmlns:a16="http://schemas.microsoft.com/office/drawing/2014/main" id="{C50E9575-2EE2-42B6-8E16-0F2276A5432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Tree>
    <p:extLst>
      <p:ext uri="{BB962C8B-B14F-4D97-AF65-F5344CB8AC3E}">
        <p14:creationId xmlns:p14="http://schemas.microsoft.com/office/powerpoint/2010/main" val="18699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500"/>
                                        <p:tgtEl>
                                          <p:spTgt spid="10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25"/>
                                        </p:tgtEl>
                                      </p:cBhvr>
                                    </p:animEffect>
                                    <p:set>
                                      <p:cBhvr>
                                        <p:cTn id="18" dur="1" fill="hold">
                                          <p:stCondLst>
                                            <p:cond delay="499"/>
                                          </p:stCondLst>
                                        </p:cTn>
                                        <p:tgtEl>
                                          <p:spTgt spid="1025"/>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27"/>
                                        </p:tgtEl>
                                      </p:cBhvr>
                                    </p:animEffect>
                                    <p:set>
                                      <p:cBhvr>
                                        <p:cTn id="24" dur="1" fill="hold">
                                          <p:stCondLst>
                                            <p:cond delay="499"/>
                                          </p:stCondLst>
                                        </p:cTn>
                                        <p:tgtEl>
                                          <p:spTgt spid="102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29"/>
                                        </p:tgtEl>
                                        <p:attrNameLst>
                                          <p:attrName>style.visibility</p:attrName>
                                        </p:attrNameLst>
                                      </p:cBhvr>
                                      <p:to>
                                        <p:strVal val="visible"/>
                                      </p:to>
                                    </p:set>
                                    <p:animEffect transition="in" filter="fade">
                                      <p:cBhvr>
                                        <p:cTn id="29" dur="500"/>
                                        <p:tgtEl>
                                          <p:spTgt spid="1029"/>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1"/>
                                        </p:tgtEl>
                                        <p:attrNameLst>
                                          <p:attrName>style.visibility</p:attrName>
                                        </p:attrNameLst>
                                      </p:cBhvr>
                                      <p:to>
                                        <p:strVal val="visible"/>
                                      </p:to>
                                    </p:set>
                                    <p:animEffect transition="in" filter="fade">
                                      <p:cBhvr>
                                        <p:cTn id="35" dur="500"/>
                                        <p:tgtEl>
                                          <p:spTgt spid="10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29"/>
                                        </p:tgtEl>
                                      </p:cBhvr>
                                    </p:animEffect>
                                    <p:set>
                                      <p:cBhvr>
                                        <p:cTn id="40" dur="1" fill="hold">
                                          <p:stCondLst>
                                            <p:cond delay="499"/>
                                          </p:stCondLst>
                                        </p:cTn>
                                        <p:tgtEl>
                                          <p:spTgt spid="102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30"/>
                                        </p:tgtEl>
                                      </p:cBhvr>
                                    </p:animEffect>
                                    <p:set>
                                      <p:cBhvr>
                                        <p:cTn id="43" dur="1" fill="hold">
                                          <p:stCondLst>
                                            <p:cond delay="499"/>
                                          </p:stCondLst>
                                        </p:cTn>
                                        <p:tgtEl>
                                          <p:spTgt spid="103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31"/>
                                        </p:tgtEl>
                                      </p:cBhvr>
                                    </p:animEffect>
                                    <p:set>
                                      <p:cBhvr>
                                        <p:cTn id="46" dur="1" fill="hold">
                                          <p:stCondLst>
                                            <p:cond delay="499"/>
                                          </p:stCondLst>
                                        </p:cTn>
                                        <p:tgtEl>
                                          <p:spTgt spid="10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804815" y="481806"/>
            <a:ext cx="5381625" cy="585788"/>
          </a:xfrm>
        </p:spPr>
        <p:txBody>
          <a:bodyPr rtlCol="0">
            <a:normAutofit/>
          </a:bodyPr>
          <a:lstStyle/>
          <a:p>
            <a:pPr rtl="0"/>
            <a:r>
              <a:rPr lang="es-ES" sz="2400" dirty="0"/>
              <a:t>Look and FEEL.</a:t>
            </a:r>
            <a:endParaRPr lang="es-ES" dirty="0"/>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209006" y="1111880"/>
            <a:ext cx="11178179"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Rectangle 4">
            <a:extLst>
              <a:ext uri="{FF2B5EF4-FFF2-40B4-BE49-F238E27FC236}">
                <a16:creationId xmlns:a16="http://schemas.microsoft.com/office/drawing/2014/main" id="{CF01C83D-87E3-4EBE-A3B8-41BA15FA54E0}"/>
              </a:ext>
            </a:extLst>
          </p:cNvPr>
          <p:cNvSpPr>
            <a:spLocks noChangeArrowheads="1"/>
          </p:cNvSpPr>
          <p:nvPr/>
        </p:nvSpPr>
        <p:spPr bwMode="auto">
          <a:xfrm>
            <a:off x="2194560" y="106759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4" name="Rectangle 8">
            <a:extLst>
              <a:ext uri="{FF2B5EF4-FFF2-40B4-BE49-F238E27FC236}">
                <a16:creationId xmlns:a16="http://schemas.microsoft.com/office/drawing/2014/main" id="{C50E9575-2EE2-42B6-8E16-0F2276A5432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2052" name="image85.png">
            <a:extLst>
              <a:ext uri="{FF2B5EF4-FFF2-40B4-BE49-F238E27FC236}">
                <a16:creationId xmlns:a16="http://schemas.microsoft.com/office/drawing/2014/main" id="{BF364583-1910-475E-8C86-48DB8D4D7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506" y="1719649"/>
            <a:ext cx="1723666" cy="37346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1" name="image7.png">
            <a:extLst>
              <a:ext uri="{FF2B5EF4-FFF2-40B4-BE49-F238E27FC236}">
                <a16:creationId xmlns:a16="http://schemas.microsoft.com/office/drawing/2014/main" id="{8A964231-DCC8-4FEF-9880-CDD7EE044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5929" y="1719649"/>
            <a:ext cx="1716611" cy="37346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image114.png">
            <a:extLst>
              <a:ext uri="{FF2B5EF4-FFF2-40B4-BE49-F238E27FC236}">
                <a16:creationId xmlns:a16="http://schemas.microsoft.com/office/drawing/2014/main" id="{E525919F-23BD-449B-8B77-A87901440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2" y="1719649"/>
            <a:ext cx="1722655" cy="3747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49" name="image98.png">
            <a:extLst>
              <a:ext uri="{FF2B5EF4-FFF2-40B4-BE49-F238E27FC236}">
                <a16:creationId xmlns:a16="http://schemas.microsoft.com/office/drawing/2014/main" id="{2D75A6F1-D43C-4DB2-B493-D226083EAA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159" y="1719649"/>
            <a:ext cx="1722655" cy="37346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68B06BDE-3692-412E-840C-63CC7E68D237}"/>
              </a:ext>
            </a:extLst>
          </p:cNvPr>
          <p:cNvSpPr>
            <a:spLocks noChangeArrowheads="1"/>
          </p:cNvSpPr>
          <p:nvPr/>
        </p:nvSpPr>
        <p:spPr bwMode="auto">
          <a:xfrm>
            <a:off x="4307149" y="-2527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17" name="image128.png">
            <a:extLst>
              <a:ext uri="{FF2B5EF4-FFF2-40B4-BE49-F238E27FC236}">
                <a16:creationId xmlns:a16="http://schemas.microsoft.com/office/drawing/2014/main" id="{5D4AA23E-8C77-4B7D-AD5D-8136601CED91}"/>
              </a:ext>
            </a:extLst>
          </p:cNvPr>
          <p:cNvPicPr/>
          <p:nvPr/>
        </p:nvPicPr>
        <p:blipFill>
          <a:blip r:embed="rId7"/>
          <a:srcRect/>
          <a:stretch>
            <a:fillRect/>
          </a:stretch>
        </p:blipFill>
        <p:spPr>
          <a:xfrm>
            <a:off x="1550431" y="1361571"/>
            <a:ext cx="4545965" cy="4725035"/>
          </a:xfrm>
          <a:prstGeom prst="rect">
            <a:avLst/>
          </a:prstGeom>
          <a:ln>
            <a:noFill/>
          </a:ln>
          <a:effectLst>
            <a:outerShdw blurRad="292100" dist="139700" dir="2700000" algn="tl" rotWithShape="0">
              <a:srgbClr val="333333">
                <a:alpha val="65000"/>
              </a:srgbClr>
            </a:outerShdw>
          </a:effectLst>
        </p:spPr>
      </p:pic>
      <p:pic>
        <p:nvPicPr>
          <p:cNvPr id="18" name="image86.png">
            <a:extLst>
              <a:ext uri="{FF2B5EF4-FFF2-40B4-BE49-F238E27FC236}">
                <a16:creationId xmlns:a16="http://schemas.microsoft.com/office/drawing/2014/main" id="{575F2CDC-6A7F-4D01-BB8A-F380BEC56E7E}"/>
              </a:ext>
            </a:extLst>
          </p:cNvPr>
          <p:cNvPicPr/>
          <p:nvPr/>
        </p:nvPicPr>
        <p:blipFill>
          <a:blip r:embed="rId8"/>
          <a:srcRect/>
          <a:stretch>
            <a:fillRect/>
          </a:stretch>
        </p:blipFill>
        <p:spPr>
          <a:xfrm>
            <a:off x="6186440" y="1361571"/>
            <a:ext cx="4545965" cy="4692710"/>
          </a:xfrm>
          <a:prstGeom prst="rect">
            <a:avLst/>
          </a:prstGeom>
          <a:ln>
            <a:noFill/>
          </a:ln>
          <a:effectLst>
            <a:outerShdw blurRad="292100" dist="139700" dir="2700000" algn="tl" rotWithShape="0">
              <a:srgbClr val="333333">
                <a:alpha val="65000"/>
              </a:srgbClr>
            </a:outerShdw>
          </a:effectLst>
        </p:spPr>
      </p:pic>
      <p:pic>
        <p:nvPicPr>
          <p:cNvPr id="19" name="Imagen 18" descr="Interfaz de usuario gráfica, Texto, Aplicación&#10;&#10;Descripción generada automáticamente">
            <a:extLst>
              <a:ext uri="{FF2B5EF4-FFF2-40B4-BE49-F238E27FC236}">
                <a16:creationId xmlns:a16="http://schemas.microsoft.com/office/drawing/2014/main" id="{0704F11C-A3F4-4A78-9E1E-158D684E60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9351" y="1405181"/>
            <a:ext cx="2225824" cy="4819650"/>
          </a:xfrm>
          <a:prstGeom prst="rect">
            <a:avLst/>
          </a:prstGeom>
          <a:ln>
            <a:noFill/>
          </a:ln>
          <a:effectLst>
            <a:outerShdw blurRad="292100" dist="139700" dir="2700000" algn="tl" rotWithShape="0">
              <a:srgbClr val="333333">
                <a:alpha val="65000"/>
              </a:srgbClr>
            </a:outerShdw>
          </a:effectLst>
        </p:spPr>
      </p:pic>
      <p:pic>
        <p:nvPicPr>
          <p:cNvPr id="20" name="Imagen 19" descr="Interfaz de usuario gráfica, Texto, Aplicación&#10;&#10;Descripción generada automáticamente">
            <a:extLst>
              <a:ext uri="{FF2B5EF4-FFF2-40B4-BE49-F238E27FC236}">
                <a16:creationId xmlns:a16="http://schemas.microsoft.com/office/drawing/2014/main" id="{52024A1D-82AD-4D61-91C2-0916143490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2545" y="1400047"/>
            <a:ext cx="2233016" cy="4809582"/>
          </a:xfrm>
          <a:prstGeom prst="rect">
            <a:avLst/>
          </a:prstGeom>
          <a:ln>
            <a:noFill/>
          </a:ln>
          <a:effectLst>
            <a:outerShdw blurRad="292100" dist="139700" dir="2700000" algn="tl" rotWithShape="0">
              <a:srgbClr val="333333">
                <a:alpha val="65000"/>
              </a:srgbClr>
            </a:outerShdw>
          </a:effectLst>
        </p:spPr>
      </p:pic>
      <p:pic>
        <p:nvPicPr>
          <p:cNvPr id="21" name="Imagen 20" descr="Icono&#10;&#10;Descripción generada automáticamente">
            <a:extLst>
              <a:ext uri="{FF2B5EF4-FFF2-40B4-BE49-F238E27FC236}">
                <a16:creationId xmlns:a16="http://schemas.microsoft.com/office/drawing/2014/main" id="{AC4346E7-F7F1-4221-BC52-FF7675A24A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9061" y="1400047"/>
            <a:ext cx="2217217" cy="4801013"/>
          </a:xfrm>
          <a:prstGeom prst="rect">
            <a:avLst/>
          </a:prstGeom>
          <a:ln>
            <a:noFill/>
          </a:ln>
          <a:effectLst>
            <a:outerShdw blurRad="292100" dist="139700" dir="2700000" algn="tl" rotWithShape="0">
              <a:srgbClr val="333333">
                <a:alpha val="65000"/>
              </a:srgbClr>
            </a:outerShdw>
          </a:effectLst>
        </p:spPr>
      </p:pic>
      <p:pic>
        <p:nvPicPr>
          <p:cNvPr id="22" name="Imagen 21" descr="Imagen de la pantalla de un celular&#10;&#10;Descripción generada automáticamente">
            <a:extLst>
              <a:ext uri="{FF2B5EF4-FFF2-40B4-BE49-F238E27FC236}">
                <a16:creationId xmlns:a16="http://schemas.microsoft.com/office/drawing/2014/main" id="{6FC9B3BE-9250-4735-944B-A0754FE82B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77622" y="1391968"/>
            <a:ext cx="2217217" cy="4801013"/>
          </a:xfrm>
          <a:prstGeom prst="rect">
            <a:avLst/>
          </a:prstGeom>
          <a:ln>
            <a:noFill/>
          </a:ln>
          <a:effectLst>
            <a:outerShdw blurRad="292100" dist="139700" dir="2700000" algn="tl" rotWithShape="0">
              <a:srgbClr val="333333">
                <a:alpha val="65000"/>
              </a:srgbClr>
            </a:outerShdw>
          </a:effectLst>
        </p:spPr>
      </p:pic>
      <p:pic>
        <p:nvPicPr>
          <p:cNvPr id="23" name="Imagen 22" descr="Interfaz de usuario gráfica&#10;&#10;Descripción generada automáticamente">
            <a:extLst>
              <a:ext uri="{FF2B5EF4-FFF2-40B4-BE49-F238E27FC236}">
                <a16:creationId xmlns:a16="http://schemas.microsoft.com/office/drawing/2014/main" id="{0F7D1513-A1E7-4691-AAB8-BCEC9C38B42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21551" y="1614860"/>
            <a:ext cx="3201176" cy="4310705"/>
          </a:xfrm>
          <a:prstGeom prst="rect">
            <a:avLst/>
          </a:prstGeom>
          <a:ln>
            <a:noFill/>
          </a:ln>
          <a:effectLst>
            <a:outerShdw blurRad="292100" dist="139700" dir="2700000" algn="tl" rotWithShape="0">
              <a:srgbClr val="333333">
                <a:alpha val="65000"/>
              </a:srgbClr>
            </a:outerShdw>
          </a:effectLst>
        </p:spPr>
      </p:pic>
      <p:pic>
        <p:nvPicPr>
          <p:cNvPr id="24" name="Imagen 23" descr="Interfaz de usuario gráfica, Aplicación&#10;&#10;Descripción generada automáticamente">
            <a:extLst>
              <a:ext uri="{FF2B5EF4-FFF2-40B4-BE49-F238E27FC236}">
                <a16:creationId xmlns:a16="http://schemas.microsoft.com/office/drawing/2014/main" id="{D02775B7-B615-4A46-AAB8-EC6790FF47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9551" y="1608220"/>
            <a:ext cx="3201176" cy="4310705"/>
          </a:xfrm>
          <a:prstGeom prst="rect">
            <a:avLst/>
          </a:prstGeom>
          <a:ln>
            <a:noFill/>
          </a:ln>
          <a:effectLst>
            <a:outerShdw blurRad="292100" dist="139700" dir="2700000" algn="tl" rotWithShape="0">
              <a:srgbClr val="333333">
                <a:alpha val="65000"/>
              </a:srgbClr>
            </a:outerShdw>
          </a:effectLst>
        </p:spPr>
      </p:pic>
      <p:pic>
        <p:nvPicPr>
          <p:cNvPr id="25" name="Imagen 24" descr="Interfaz de usuario gráfica, Aplicación&#10;&#10;Descripción generada automáticamente">
            <a:extLst>
              <a:ext uri="{FF2B5EF4-FFF2-40B4-BE49-F238E27FC236}">
                <a16:creationId xmlns:a16="http://schemas.microsoft.com/office/drawing/2014/main" id="{10892671-785E-4C85-B1B3-8B8D486962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05552" y="1608221"/>
            <a:ext cx="3201176" cy="43107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812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0"/>
                                        </p:tgtEl>
                                      </p:cBhvr>
                                    </p:animEffect>
                                    <p:set>
                                      <p:cBhvr>
                                        <p:cTn id="40" dur="1" fill="hold">
                                          <p:stCondLst>
                                            <p:cond delay="499"/>
                                          </p:stCondLst>
                                        </p:cTn>
                                        <p:tgtEl>
                                          <p:spTgt spid="2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2"/>
                                        </p:tgtEl>
                                      </p:cBhvr>
                                    </p:animEffect>
                                    <p:set>
                                      <p:cBhvr>
                                        <p:cTn id="46" dur="1" fill="hold">
                                          <p:stCondLst>
                                            <p:cond delay="499"/>
                                          </p:stCondLst>
                                        </p:cTn>
                                        <p:tgtEl>
                                          <p:spTgt spid="2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3"/>
                                        </p:tgtEl>
                                      </p:cBhvr>
                                    </p:animEffect>
                                    <p:set>
                                      <p:cBhvr>
                                        <p:cTn id="62" dur="1" fill="hold">
                                          <p:stCondLst>
                                            <p:cond delay="499"/>
                                          </p:stCondLst>
                                        </p:cTn>
                                        <p:tgtEl>
                                          <p:spTgt spid="2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4"/>
                                        </p:tgtEl>
                                      </p:cBhvr>
                                    </p:animEffect>
                                    <p:set>
                                      <p:cBhvr>
                                        <p:cTn id="65" dur="1" fill="hold">
                                          <p:stCondLst>
                                            <p:cond delay="499"/>
                                          </p:stCondLst>
                                        </p:cTn>
                                        <p:tgtEl>
                                          <p:spTgt spid="2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5"/>
                                        </p:tgtEl>
                                      </p:cBhvr>
                                    </p:animEffect>
                                    <p:set>
                                      <p:cBhvr>
                                        <p:cTn id="6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804815" y="481806"/>
            <a:ext cx="5381625" cy="585788"/>
          </a:xfrm>
        </p:spPr>
        <p:txBody>
          <a:bodyPr rtlCol="0">
            <a:normAutofit/>
          </a:bodyPr>
          <a:lstStyle/>
          <a:p>
            <a:pPr rtl="0"/>
            <a:r>
              <a:rPr lang="es-ES" sz="2400" dirty="0"/>
              <a:t>Look and FEEL.</a:t>
            </a:r>
            <a:endParaRPr lang="es-ES" dirty="0"/>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209006" y="1111880"/>
            <a:ext cx="11178179"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Rectangle 4">
            <a:extLst>
              <a:ext uri="{FF2B5EF4-FFF2-40B4-BE49-F238E27FC236}">
                <a16:creationId xmlns:a16="http://schemas.microsoft.com/office/drawing/2014/main" id="{CF01C83D-87E3-4EBE-A3B8-41BA15FA54E0}"/>
              </a:ext>
            </a:extLst>
          </p:cNvPr>
          <p:cNvSpPr>
            <a:spLocks noChangeArrowheads="1"/>
          </p:cNvSpPr>
          <p:nvPr/>
        </p:nvSpPr>
        <p:spPr bwMode="auto">
          <a:xfrm>
            <a:off x="2194560" y="106759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4" name="Rectangle 8">
            <a:extLst>
              <a:ext uri="{FF2B5EF4-FFF2-40B4-BE49-F238E27FC236}">
                <a16:creationId xmlns:a16="http://schemas.microsoft.com/office/drawing/2014/main" id="{C50E9575-2EE2-42B6-8E16-0F2276A5432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5">
            <a:extLst>
              <a:ext uri="{FF2B5EF4-FFF2-40B4-BE49-F238E27FC236}">
                <a16:creationId xmlns:a16="http://schemas.microsoft.com/office/drawing/2014/main" id="{68B06BDE-3692-412E-840C-63CC7E68D237}"/>
              </a:ext>
            </a:extLst>
          </p:cNvPr>
          <p:cNvSpPr>
            <a:spLocks noChangeArrowheads="1"/>
          </p:cNvSpPr>
          <p:nvPr/>
        </p:nvSpPr>
        <p:spPr bwMode="auto">
          <a:xfrm>
            <a:off x="4307149" y="-2527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pic>
        <p:nvPicPr>
          <p:cNvPr id="11" name="image87.png">
            <a:extLst>
              <a:ext uri="{FF2B5EF4-FFF2-40B4-BE49-F238E27FC236}">
                <a16:creationId xmlns:a16="http://schemas.microsoft.com/office/drawing/2014/main" id="{F8401D97-3455-43F4-A07F-5D943FBDBE32}"/>
              </a:ext>
            </a:extLst>
          </p:cNvPr>
          <p:cNvPicPr/>
          <p:nvPr/>
        </p:nvPicPr>
        <p:blipFill>
          <a:blip r:embed="rId3"/>
          <a:srcRect/>
          <a:stretch>
            <a:fillRect/>
          </a:stretch>
        </p:blipFill>
        <p:spPr>
          <a:xfrm>
            <a:off x="2646186" y="1362465"/>
            <a:ext cx="2141811" cy="4383655"/>
          </a:xfrm>
          <a:prstGeom prst="rect">
            <a:avLst/>
          </a:prstGeom>
          <a:ln>
            <a:noFill/>
          </a:ln>
          <a:effectLst>
            <a:outerShdw blurRad="292100" dist="139700" dir="2700000" algn="tl" rotWithShape="0">
              <a:srgbClr val="333333">
                <a:alpha val="65000"/>
              </a:srgbClr>
            </a:outerShdw>
          </a:effectLst>
        </p:spPr>
      </p:pic>
      <p:pic>
        <p:nvPicPr>
          <p:cNvPr id="13" name="image67.png">
            <a:extLst>
              <a:ext uri="{FF2B5EF4-FFF2-40B4-BE49-F238E27FC236}">
                <a16:creationId xmlns:a16="http://schemas.microsoft.com/office/drawing/2014/main" id="{F555AF1F-A376-4469-9702-F7DDFD3F1532}"/>
              </a:ext>
            </a:extLst>
          </p:cNvPr>
          <p:cNvPicPr/>
          <p:nvPr/>
        </p:nvPicPr>
        <p:blipFill>
          <a:blip r:embed="rId4"/>
          <a:srcRect/>
          <a:stretch>
            <a:fillRect/>
          </a:stretch>
        </p:blipFill>
        <p:spPr>
          <a:xfrm>
            <a:off x="5005073" y="1362465"/>
            <a:ext cx="4174438" cy="4383654"/>
          </a:xfrm>
          <a:prstGeom prst="rect">
            <a:avLst/>
          </a:prstGeom>
          <a:ln>
            <a:noFill/>
          </a:ln>
          <a:effectLst>
            <a:outerShdw blurRad="292100" dist="139700" dir="2700000" algn="tl" rotWithShape="0">
              <a:srgbClr val="333333">
                <a:alpha val="65000"/>
              </a:srgbClr>
            </a:outerShdw>
          </a:effectLst>
        </p:spPr>
      </p:pic>
      <p:pic>
        <p:nvPicPr>
          <p:cNvPr id="12" name="image105.png">
            <a:extLst>
              <a:ext uri="{FF2B5EF4-FFF2-40B4-BE49-F238E27FC236}">
                <a16:creationId xmlns:a16="http://schemas.microsoft.com/office/drawing/2014/main" id="{125681C4-3DB1-465E-8D47-7A8402328F6B}"/>
              </a:ext>
            </a:extLst>
          </p:cNvPr>
          <p:cNvPicPr/>
          <p:nvPr/>
        </p:nvPicPr>
        <p:blipFill>
          <a:blip r:embed="rId5"/>
          <a:srcRect/>
          <a:stretch>
            <a:fillRect/>
          </a:stretch>
        </p:blipFill>
        <p:spPr>
          <a:xfrm>
            <a:off x="2837119" y="1111880"/>
            <a:ext cx="6109430" cy="5121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35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E0A63-A388-49B1-A04E-27CE9BD622EF}"/>
              </a:ext>
            </a:extLst>
          </p:cNvPr>
          <p:cNvSpPr>
            <a:spLocks noGrp="1"/>
          </p:cNvSpPr>
          <p:nvPr>
            <p:ph type="title"/>
          </p:nvPr>
        </p:nvSpPr>
        <p:spPr>
          <a:xfrm>
            <a:off x="5921828" y="3926166"/>
            <a:ext cx="5431971" cy="2430184"/>
          </a:xfrm>
        </p:spPr>
        <p:txBody>
          <a:bodyPr rtlCol="0">
            <a:normAutofit/>
          </a:bodyPr>
          <a:lstStyle/>
          <a:p>
            <a:pPr rtl="0"/>
            <a:r>
              <a:rPr lang="es-ES" sz="6000" dirty="0"/>
              <a:t>Avances del proyecto.</a:t>
            </a:r>
          </a:p>
        </p:txBody>
      </p:sp>
      <p:sp>
        <p:nvSpPr>
          <p:cNvPr id="32" name="Marcador de fecha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rtlCol="0"/>
          <a:lstStyle/>
          <a:p>
            <a:pPr rtl="0"/>
            <a:r>
              <a:rPr lang="es-ES" dirty="0"/>
              <a:t>2022</a:t>
            </a:r>
          </a:p>
        </p:txBody>
      </p:sp>
      <p:sp>
        <p:nvSpPr>
          <p:cNvPr id="3" name="Marcador de pie de página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rtlCol="0"/>
          <a:lstStyle/>
          <a:p>
            <a:pPr rtl="0"/>
            <a:r>
              <a:rPr lang="es-ES" dirty="0"/>
              <a:t>Presentación Trabajo Terminal 2021-B053</a:t>
            </a:r>
          </a:p>
        </p:txBody>
      </p:sp>
      <p:sp>
        <p:nvSpPr>
          <p:cNvPr id="4" name="Marcador de número de diapositiva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rtlCol="0"/>
          <a:lstStyle/>
          <a:p>
            <a:pPr rtl="0"/>
            <a:fld id="{19B51A1E-902D-48AF-9020-955120F399B6}" type="slidenum">
              <a:rPr lang="es-ES" smtClean="0"/>
              <a:pPr rtl="0"/>
              <a:t>18</a:t>
            </a:fld>
            <a:endParaRPr lang="es-ES" dirty="0"/>
          </a:p>
        </p:txBody>
      </p:sp>
    </p:spTree>
    <p:extLst>
      <p:ext uri="{BB962C8B-B14F-4D97-AF65-F5344CB8AC3E}">
        <p14:creationId xmlns:p14="http://schemas.microsoft.com/office/powerpoint/2010/main" val="2812450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804815" y="481806"/>
            <a:ext cx="5381625" cy="585788"/>
          </a:xfrm>
        </p:spPr>
        <p:txBody>
          <a:bodyPr rtlCol="0">
            <a:normAutofit/>
          </a:bodyPr>
          <a:lstStyle/>
          <a:p>
            <a:pPr rtl="0"/>
            <a:r>
              <a:rPr lang="es-ES" sz="2400" dirty="0"/>
              <a:t>Video.</a:t>
            </a:r>
            <a:endParaRPr lang="es-ES" dirty="0"/>
          </a:p>
        </p:txBody>
      </p:sp>
      <p:sp>
        <p:nvSpPr>
          <p:cNvPr id="11" name="Marcador de fecha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80" name="Marcador de pie de página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8" y="6356350"/>
            <a:ext cx="2268925" cy="365125"/>
          </a:xfrm>
        </p:spPr>
        <p:txBody>
          <a:bodyPr rtlCol="0"/>
          <a:lstStyle/>
          <a:p>
            <a:pPr rtl="0"/>
            <a:r>
              <a:rPr lang="es-ES" dirty="0"/>
              <a:t>Presentación Trabajo Terminal 2021-B053</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19</a:t>
            </a:fld>
            <a:endParaRPr lang="es-ES"/>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804815" y="1111880"/>
            <a:ext cx="10582370"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317733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E1C88-627C-4655-A4FB-0BB02EDB078A}"/>
              </a:ext>
            </a:extLst>
          </p:cNvPr>
          <p:cNvSpPr>
            <a:spLocks noGrp="1"/>
          </p:cNvSpPr>
          <p:nvPr>
            <p:ph type="title"/>
          </p:nvPr>
        </p:nvSpPr>
        <p:spPr>
          <a:xfrm>
            <a:off x="1285875" y="171868"/>
            <a:ext cx="5111750" cy="1204912"/>
          </a:xfrm>
        </p:spPr>
        <p:txBody>
          <a:bodyPr rtlCol="0"/>
          <a:lstStyle/>
          <a:p>
            <a:pPr rtl="0"/>
            <a:r>
              <a:rPr lang="es-ES" dirty="0"/>
              <a:t>Índice.</a:t>
            </a:r>
          </a:p>
        </p:txBody>
      </p:sp>
      <p:sp>
        <p:nvSpPr>
          <p:cNvPr id="3" name="Marcador de contenido 2">
            <a:extLst>
              <a:ext uri="{FF2B5EF4-FFF2-40B4-BE49-F238E27FC236}">
                <a16:creationId xmlns:a16="http://schemas.microsoft.com/office/drawing/2014/main" id="{033634FE-ADF0-4BC3-A0A9-447EA9DD096B}"/>
              </a:ext>
            </a:extLst>
          </p:cNvPr>
          <p:cNvSpPr>
            <a:spLocks noGrp="1"/>
          </p:cNvSpPr>
          <p:nvPr>
            <p:ph type="body" idx="1"/>
          </p:nvPr>
        </p:nvSpPr>
        <p:spPr>
          <a:xfrm>
            <a:off x="1285875" y="1578182"/>
            <a:ext cx="5111750" cy="2810938"/>
          </a:xfrm>
        </p:spPr>
        <p:txBody>
          <a:bodyPr vert="horz" lIns="91440" tIns="45720" rIns="91440" bIns="45720" rtlCol="0" anchor="t">
            <a:normAutofit/>
          </a:bodyPr>
          <a:lstStyle/>
          <a:p>
            <a:pPr marL="342900" indent="-342900" rtl="0">
              <a:buAutoNum type="arabicPeriod"/>
            </a:pPr>
            <a:r>
              <a:rPr lang="es-ES" sz="2000" dirty="0"/>
              <a:t>Problemática</a:t>
            </a:r>
          </a:p>
          <a:p>
            <a:pPr marL="342900" indent="-342900" rtl="0">
              <a:buAutoNum type="arabicPeriod"/>
            </a:pPr>
            <a:r>
              <a:rPr lang="es-ES" sz="2000" noProof="1"/>
              <a:t>Solución propuesta</a:t>
            </a:r>
          </a:p>
          <a:p>
            <a:pPr marL="342900" indent="-342900" rtl="0">
              <a:buAutoNum type="arabicPeriod"/>
            </a:pPr>
            <a:r>
              <a:rPr lang="es-ES" sz="2000" noProof="1"/>
              <a:t>Objetivos</a:t>
            </a:r>
          </a:p>
          <a:p>
            <a:pPr marL="342900" indent="-342900" rtl="0">
              <a:buAutoNum type="arabicPeriod"/>
            </a:pPr>
            <a:r>
              <a:rPr lang="es-ES" sz="2000" noProof="1"/>
              <a:t>Diseño de la solución</a:t>
            </a:r>
          </a:p>
          <a:p>
            <a:pPr marL="342900" indent="-342900" rtl="0">
              <a:buAutoNum type="arabicPeriod"/>
            </a:pPr>
            <a:r>
              <a:rPr lang="es-ES" sz="2000" noProof="1"/>
              <a:t>Avances</a:t>
            </a:r>
          </a:p>
          <a:p>
            <a:pPr marL="342900" indent="-342900" rtl="0">
              <a:buAutoNum type="arabicPeriod"/>
            </a:pPr>
            <a:r>
              <a:rPr lang="es-ES" sz="2000" noProof="1"/>
              <a:t>Trabajo a futuro</a:t>
            </a:r>
          </a:p>
        </p:txBody>
      </p:sp>
      <p:sp>
        <p:nvSpPr>
          <p:cNvPr id="4" name="Marcador de fecha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5" name="Marcador de pie de página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932117" cy="365125"/>
          </a:xfrm>
        </p:spPr>
        <p:txBody>
          <a:bodyPr rtlCol="0"/>
          <a:lstStyle/>
          <a:p>
            <a:pPr rtl="0"/>
            <a:r>
              <a:rPr lang="es-ES"/>
              <a:t>Presentación Trabajo Terminal 2021-B053</a:t>
            </a:r>
            <a:endParaRPr lang="es-ES" dirty="0"/>
          </a:p>
        </p:txBody>
      </p:sp>
      <p:sp>
        <p:nvSpPr>
          <p:cNvPr id="6" name="Marcador de número de diapositiva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2</a:t>
            </a:fld>
            <a:endParaRPr lang="es-ES" dirty="0"/>
          </a:p>
        </p:txBody>
      </p:sp>
    </p:spTree>
    <p:extLst>
      <p:ext uri="{BB962C8B-B14F-4D97-AF65-F5344CB8AC3E}">
        <p14:creationId xmlns:p14="http://schemas.microsoft.com/office/powerpoint/2010/main" val="1346372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rtlCol="0"/>
          <a:lstStyle/>
          <a:p>
            <a:pPr rtl="0"/>
            <a:r>
              <a:rPr lang="es-ES" dirty="0">
                <a:solidFill>
                  <a:schemeClr val="tx1"/>
                </a:solidFill>
              </a:rPr>
              <a:t>MUCHAS GRACIAS.</a:t>
            </a:r>
          </a:p>
        </p:txBody>
      </p:sp>
      <p:sp>
        <p:nvSpPr>
          <p:cNvPr id="3" name="Marcador de contenido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rtlCol="0">
            <a:normAutofit/>
          </a:bodyPr>
          <a:lstStyle/>
          <a:p>
            <a:pPr rtl="0"/>
            <a:r>
              <a:rPr lang="es-ES" dirty="0">
                <a:solidFill>
                  <a:schemeClr val="tx1"/>
                </a:solidFill>
              </a:rPr>
              <a:t>JCP_helper​.</a:t>
            </a:r>
          </a:p>
          <a:p>
            <a:pPr rtl="0"/>
            <a:r>
              <a:rPr lang="es-MX" dirty="0">
                <a:solidFill>
                  <a:schemeClr val="tx1"/>
                </a:solidFill>
              </a:rPr>
              <a:t>lchavarriav1500@alumno.ipn.mx.</a:t>
            </a:r>
            <a:endParaRPr lang="es-ES" dirty="0">
              <a:solidFill>
                <a:schemeClr val="tx1"/>
              </a:solidFill>
            </a:endParaRPr>
          </a:p>
          <a:p>
            <a:pPr rtl="0"/>
            <a:r>
              <a:rPr lang="es-MX" dirty="0">
                <a:solidFill>
                  <a:schemeClr val="tx1"/>
                </a:solidFill>
              </a:rPr>
              <a:t>ricardoalbeto.machorrovences@gmail.com</a:t>
            </a:r>
            <a:endParaRPr lang="es-ES" dirty="0">
              <a:solidFill>
                <a:schemeClr val="tx1"/>
              </a:solidFill>
            </a:endParaRPr>
          </a:p>
          <a:p>
            <a:pPr rtl="0"/>
            <a:r>
              <a:rPr lang="es-MX" dirty="0">
                <a:solidFill>
                  <a:schemeClr val="tx1"/>
                </a:solidFill>
              </a:rPr>
              <a:t>uje170399@gmail.com</a:t>
            </a:r>
            <a:endParaRPr lang="es-ES" dirty="0">
              <a:solidFill>
                <a:schemeClr val="tx1"/>
              </a:solidFill>
            </a:endParaRPr>
          </a:p>
        </p:txBody>
      </p:sp>
      <p:sp>
        <p:nvSpPr>
          <p:cNvPr id="4" name="Marcador de fecha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rtlCol="0"/>
          <a:lstStyle/>
          <a:p>
            <a:pPr rtl="0"/>
            <a:r>
              <a:rPr lang="es-ES" dirty="0"/>
              <a:t>2022</a:t>
            </a:r>
          </a:p>
        </p:txBody>
      </p:sp>
      <p:sp>
        <p:nvSpPr>
          <p:cNvPr id="5" name="Marcador de pie de página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rtlCol="0"/>
          <a:lstStyle/>
          <a:p>
            <a:pPr rtl="0"/>
            <a:r>
              <a:rPr lang="es-ES" dirty="0"/>
              <a:t>Presentación Trabajo Terminal 2021-B053</a:t>
            </a:r>
          </a:p>
        </p:txBody>
      </p:sp>
      <p:sp>
        <p:nvSpPr>
          <p:cNvPr id="6" name="Marcador de número de diapositiva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rtlCol="0"/>
          <a:lstStyle/>
          <a:p>
            <a:pPr rtl="0"/>
            <a:fld id="{B5CEABB6-07DC-46E8-9B57-56EC44A396E5}" type="slidenum">
              <a:rPr lang="es-ES" smtClean="0"/>
              <a:pPr rtl="0"/>
              <a:t>20</a:t>
            </a:fld>
            <a:endParaRPr lang="es-ES"/>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714375" y="462592"/>
            <a:ext cx="4082142" cy="585788"/>
          </a:xfrm>
        </p:spPr>
        <p:txBody>
          <a:bodyPr rtlCol="0"/>
          <a:lstStyle/>
          <a:p>
            <a:pPr rtl="0"/>
            <a:r>
              <a:rPr lang="es-ES" dirty="0"/>
              <a:t>Problemática</a:t>
            </a:r>
          </a:p>
        </p:txBody>
      </p:sp>
      <p:sp>
        <p:nvSpPr>
          <p:cNvPr id="11" name="Marcador de fecha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80" name="Marcador de pie de página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2306248" cy="365125"/>
          </a:xfrm>
        </p:spPr>
        <p:txBody>
          <a:bodyPr rtlCol="0"/>
          <a:lstStyle/>
          <a:p>
            <a:pPr rtl="0"/>
            <a:r>
              <a:rPr lang="es-ES" dirty="0"/>
              <a:t>Presentación Trabajo Terminal 2021-B053</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3</a:t>
            </a:fld>
            <a:endParaRPr lang="es-ES"/>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804815" y="1142561"/>
            <a:ext cx="10582370"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4" name="Imagen 3">
            <a:extLst>
              <a:ext uri="{FF2B5EF4-FFF2-40B4-BE49-F238E27FC236}">
                <a16:creationId xmlns:a16="http://schemas.microsoft.com/office/drawing/2014/main" id="{11B1C4E8-B422-4CB5-97F7-19BFF78E5981}"/>
              </a:ext>
            </a:extLst>
          </p:cNvPr>
          <p:cNvPicPr>
            <a:picLocks noChangeAspect="1"/>
          </p:cNvPicPr>
          <p:nvPr/>
        </p:nvPicPr>
        <p:blipFill>
          <a:blip r:embed="rId3"/>
          <a:stretch>
            <a:fillRect/>
          </a:stretch>
        </p:blipFill>
        <p:spPr>
          <a:xfrm>
            <a:off x="2833391" y="3690661"/>
            <a:ext cx="7521789" cy="2665689"/>
          </a:xfrm>
          <a:prstGeom prst="rect">
            <a:avLst/>
          </a:prstGeom>
          <a:ln>
            <a:noFill/>
          </a:ln>
          <a:effectLst>
            <a:outerShdw blurRad="292100" dist="139700" dir="2700000" algn="tl" rotWithShape="0">
              <a:srgbClr val="333333">
                <a:alpha val="65000"/>
              </a:srgbClr>
            </a:outerShdw>
          </a:effectLst>
        </p:spPr>
      </p:pic>
      <p:pic>
        <p:nvPicPr>
          <p:cNvPr id="12" name="image80.png">
            <a:extLst>
              <a:ext uri="{FF2B5EF4-FFF2-40B4-BE49-F238E27FC236}">
                <a16:creationId xmlns:a16="http://schemas.microsoft.com/office/drawing/2014/main" id="{F7C0893A-8F2D-407A-830B-D5B21C7DD8BA}"/>
              </a:ext>
            </a:extLst>
          </p:cNvPr>
          <p:cNvPicPr/>
          <p:nvPr/>
        </p:nvPicPr>
        <p:blipFill rotWithShape="1">
          <a:blip r:embed="rId4"/>
          <a:srcRect l="6497" t="15919" r="1958" b="4270"/>
          <a:stretch/>
        </p:blipFill>
        <p:spPr bwMode="auto">
          <a:xfrm>
            <a:off x="3819429" y="3759101"/>
            <a:ext cx="5549713" cy="2528808"/>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4" name="CuadroTexto 13">
            <a:extLst>
              <a:ext uri="{FF2B5EF4-FFF2-40B4-BE49-F238E27FC236}">
                <a16:creationId xmlns:a16="http://schemas.microsoft.com/office/drawing/2014/main" id="{879F50A3-CFC9-4C98-8EAC-1A818A1272F1}"/>
              </a:ext>
            </a:extLst>
          </p:cNvPr>
          <p:cNvSpPr txBox="1"/>
          <p:nvPr/>
        </p:nvSpPr>
        <p:spPr>
          <a:xfrm>
            <a:off x="1107648" y="1327242"/>
            <a:ext cx="10006643" cy="954107"/>
          </a:xfrm>
          <a:prstGeom prst="rect">
            <a:avLst/>
          </a:prstGeom>
          <a:noFill/>
        </p:spPr>
        <p:txBody>
          <a:bodyPr wrap="square">
            <a:spAutoFit/>
          </a:bodyPr>
          <a:lstStyle/>
          <a:p>
            <a:pPr marL="0" indent="0">
              <a:buNone/>
            </a:pPr>
            <a:r>
              <a:rPr lang="es-MX" sz="1400" dirty="0"/>
              <a:t>Uno de los principales problemas que se tienen en México y en general en la región latinoamericana es que a pesar de que muchos llegan a algún nivel de educación a la medio superior o equivalente dependiendo del país, no logran avanzar de manera frecuente en los niveles que conforman esta etapa de formación de una manera natural o que desafortunadamente abandonan el estudio. </a:t>
            </a:r>
            <a:endParaRPr lang="es-ES" sz="1400" dirty="0"/>
          </a:p>
        </p:txBody>
      </p:sp>
      <p:sp>
        <p:nvSpPr>
          <p:cNvPr id="16" name="CuadroTexto 15">
            <a:extLst>
              <a:ext uri="{FF2B5EF4-FFF2-40B4-BE49-F238E27FC236}">
                <a16:creationId xmlns:a16="http://schemas.microsoft.com/office/drawing/2014/main" id="{811ED636-0142-44B0-808C-0FD9AA027A33}"/>
              </a:ext>
            </a:extLst>
          </p:cNvPr>
          <p:cNvSpPr txBox="1"/>
          <p:nvPr/>
        </p:nvSpPr>
        <p:spPr>
          <a:xfrm>
            <a:off x="1107648" y="2343305"/>
            <a:ext cx="10006643" cy="1169551"/>
          </a:xfrm>
          <a:prstGeom prst="rect">
            <a:avLst/>
          </a:prstGeom>
          <a:noFill/>
        </p:spPr>
        <p:txBody>
          <a:bodyPr wrap="square">
            <a:spAutoFit/>
          </a:bodyPr>
          <a:lstStyle/>
          <a:p>
            <a:r>
              <a:rPr lang="es-MX" sz="1400" dirty="0"/>
              <a:t>Siendo más preciso según cifras del sistema educativo nacional de la secretaría de educación pública de México se puede ver que a pesar de que el índice de reprobación y abandono escolar no son muy altos la eficiencia terminal (número de alumnos que terminan un nivel educativo de manera regular), tasa de terminación (Número de alumnos egresados de un nivel educativo por cada cien de la población en la edad teórica de terminación del nivel) y tasa neta de escolarización son muy bajas mostrando que a pesar de que los alumnos no reprueban no continúan finalizan o continúan su educación. </a:t>
            </a:r>
          </a:p>
        </p:txBody>
      </p:sp>
    </p:spTree>
    <p:extLst>
      <p:ext uri="{BB962C8B-B14F-4D97-AF65-F5344CB8AC3E}">
        <p14:creationId xmlns:p14="http://schemas.microsoft.com/office/powerpoint/2010/main" val="11170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714375" y="462592"/>
            <a:ext cx="4082142" cy="585788"/>
          </a:xfrm>
        </p:spPr>
        <p:txBody>
          <a:bodyPr rtlCol="0"/>
          <a:lstStyle/>
          <a:p>
            <a:pPr rtl="0"/>
            <a:r>
              <a:rPr lang="es-ES" dirty="0"/>
              <a:t>Problemática</a:t>
            </a:r>
          </a:p>
        </p:txBody>
      </p:sp>
      <p:sp>
        <p:nvSpPr>
          <p:cNvPr id="11" name="Marcador de fecha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80" name="Marcador de pie de página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8" y="6356350"/>
            <a:ext cx="2435323" cy="365125"/>
          </a:xfrm>
        </p:spPr>
        <p:txBody>
          <a:bodyPr rtlCol="0"/>
          <a:lstStyle/>
          <a:p>
            <a:pPr rtl="0"/>
            <a:r>
              <a:rPr lang="es-ES" dirty="0"/>
              <a:t>Presentación Trabajo Terminal 2021-B053</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4</a:t>
            </a:fld>
            <a:endParaRPr lang="es-ES"/>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804815" y="1111880"/>
            <a:ext cx="10582370"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Marcador de contenido 2">
            <a:extLst>
              <a:ext uri="{FF2B5EF4-FFF2-40B4-BE49-F238E27FC236}">
                <a16:creationId xmlns:a16="http://schemas.microsoft.com/office/drawing/2014/main" id="{1B5FC7AC-649C-4F53-B849-78786818919F}"/>
              </a:ext>
            </a:extLst>
          </p:cNvPr>
          <p:cNvSpPr txBox="1">
            <a:spLocks/>
          </p:cNvSpPr>
          <p:nvPr/>
        </p:nvSpPr>
        <p:spPr>
          <a:xfrm>
            <a:off x="1866661" y="1439416"/>
            <a:ext cx="7381671" cy="177061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t>Podemos darnos cuenta de que los números favorecen la adopción de los dispositivos móviles, por tanto es pertinente mencionar que resulta ser una buena idea poder plantear soluciones que aprovechen la tecnología web y además la nueva ola de integración tecnológica en las aulas a causa de la pandemia.</a:t>
            </a:r>
          </a:p>
        </p:txBody>
      </p:sp>
      <p:pic>
        <p:nvPicPr>
          <p:cNvPr id="4" name="Imagen 3">
            <a:extLst>
              <a:ext uri="{FF2B5EF4-FFF2-40B4-BE49-F238E27FC236}">
                <a16:creationId xmlns:a16="http://schemas.microsoft.com/office/drawing/2014/main" id="{129DCD94-ACEA-4025-A7C5-E8AF17919AEA}"/>
              </a:ext>
            </a:extLst>
          </p:cNvPr>
          <p:cNvPicPr>
            <a:picLocks noChangeAspect="1"/>
          </p:cNvPicPr>
          <p:nvPr/>
        </p:nvPicPr>
        <p:blipFill>
          <a:blip r:embed="rId3"/>
          <a:stretch>
            <a:fillRect/>
          </a:stretch>
        </p:blipFill>
        <p:spPr>
          <a:xfrm>
            <a:off x="1866661" y="3765959"/>
            <a:ext cx="8617231" cy="2446601"/>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63961BBD-293F-4DC2-80D1-4DB50D872EDB}"/>
              </a:ext>
            </a:extLst>
          </p:cNvPr>
          <p:cNvPicPr>
            <a:picLocks noChangeAspect="1"/>
          </p:cNvPicPr>
          <p:nvPr/>
        </p:nvPicPr>
        <p:blipFill>
          <a:blip r:embed="rId4"/>
          <a:stretch>
            <a:fillRect/>
          </a:stretch>
        </p:blipFill>
        <p:spPr>
          <a:xfrm>
            <a:off x="1866662" y="3765959"/>
            <a:ext cx="8617231" cy="2453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09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rtlCol="0"/>
          <a:lstStyle/>
          <a:p>
            <a:pPr rtl="0"/>
            <a:r>
              <a:rPr lang="es-ES" dirty="0"/>
              <a:t>Solución de propuesta.</a:t>
            </a:r>
          </a:p>
        </p:txBody>
      </p:sp>
      <p:sp>
        <p:nvSpPr>
          <p:cNvPr id="4" name="Marcador de texto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034560"/>
            <a:ext cx="5431971" cy="4447408"/>
          </a:xfrm>
        </p:spPr>
        <p:txBody>
          <a:bodyPr rtlCol="0">
            <a:normAutofit/>
          </a:bodyPr>
          <a:lstStyle/>
          <a:p>
            <a:pPr rtl="0"/>
            <a:r>
              <a:rPr lang="es-ES" sz="2400" dirty="0"/>
              <a:t>La solución que se propone consiste en realizar una aplicación web que permita a los docentes poder recolectar información que sea relevante para los evaluar el desempeño académico de los alumnos en temas de programación por medio de pruebas que pueden ser creadas por el docente u obtenidas de la comunidad donde han sido compartidas pruebas con anterioridad.</a:t>
            </a:r>
          </a:p>
        </p:txBody>
      </p:sp>
      <p:sp>
        <p:nvSpPr>
          <p:cNvPr id="20" name="Marcador de fecha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rtlCol="0"/>
          <a:lstStyle/>
          <a:p>
            <a:pPr rtl="0"/>
            <a:r>
              <a:rPr lang="es-ES" dirty="0"/>
              <a:t>2022</a:t>
            </a:r>
          </a:p>
        </p:txBody>
      </p:sp>
      <p:sp>
        <p:nvSpPr>
          <p:cNvPr id="21" name="Marcador de pie de página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rtlCol="0"/>
          <a:lstStyle/>
          <a:p>
            <a:pPr rtl="0"/>
            <a:r>
              <a:rPr lang="es-ES" dirty="0"/>
              <a:t>Presentación Trabajo Terminal 2021-B053</a:t>
            </a:r>
          </a:p>
        </p:txBody>
      </p:sp>
      <p:sp>
        <p:nvSpPr>
          <p:cNvPr id="22" name="Marcador de número de diapositiva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rtlCol="0"/>
          <a:lstStyle/>
          <a:p>
            <a:pPr rtl="0"/>
            <a:fld id="{B5CEABB6-07DC-46E8-9B57-56EC44A396E5}" type="slidenum">
              <a:rPr lang="es-ES" smtClean="0"/>
              <a:pPr rtl="0"/>
              <a:t>5</a:t>
            </a:fld>
            <a:endParaRPr lang="es-ES"/>
          </a:p>
        </p:txBody>
      </p:sp>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AD2AE59-5630-4D5C-83A9-4CDEF4D7DCFB}"/>
              </a:ext>
            </a:extLst>
          </p:cNvPr>
          <p:cNvSpPr>
            <a:spLocks noGrp="1"/>
          </p:cNvSpPr>
          <p:nvPr>
            <p:ph type="title"/>
          </p:nvPr>
        </p:nvSpPr>
        <p:spPr>
          <a:xfrm>
            <a:off x="685006" y="4511677"/>
            <a:ext cx="8421688" cy="1325563"/>
          </a:xfrm>
        </p:spPr>
        <p:txBody>
          <a:bodyPr rtlCol="0"/>
          <a:lstStyle/>
          <a:p>
            <a:pPr rtl="0"/>
            <a:r>
              <a:rPr lang="es-ES" dirty="0"/>
              <a:t>Objetivos.</a:t>
            </a:r>
          </a:p>
        </p:txBody>
      </p:sp>
      <p:sp>
        <p:nvSpPr>
          <p:cNvPr id="5" name="Marcador de texto 4">
            <a:extLst>
              <a:ext uri="{FF2B5EF4-FFF2-40B4-BE49-F238E27FC236}">
                <a16:creationId xmlns:a16="http://schemas.microsoft.com/office/drawing/2014/main" id="{F8657664-A458-4DDD-ACC2-1D87FCD6FCA9}"/>
              </a:ext>
            </a:extLst>
          </p:cNvPr>
          <p:cNvSpPr>
            <a:spLocks noGrp="1"/>
          </p:cNvSpPr>
          <p:nvPr>
            <p:ph type="body" idx="1"/>
          </p:nvPr>
        </p:nvSpPr>
        <p:spPr>
          <a:xfrm>
            <a:off x="3429000" y="565927"/>
            <a:ext cx="3924300" cy="823912"/>
          </a:xfrm>
        </p:spPr>
        <p:txBody>
          <a:bodyPr rtlCol="0"/>
          <a:lstStyle/>
          <a:p>
            <a:pPr rtl="0"/>
            <a:r>
              <a:rPr lang="es-ES" sz="2400" dirty="0"/>
              <a:t>GENERAL</a:t>
            </a:r>
          </a:p>
        </p:txBody>
      </p:sp>
      <p:sp>
        <p:nvSpPr>
          <p:cNvPr id="6" name="Marcador de contenido 5">
            <a:extLst>
              <a:ext uri="{FF2B5EF4-FFF2-40B4-BE49-F238E27FC236}">
                <a16:creationId xmlns:a16="http://schemas.microsoft.com/office/drawing/2014/main" id="{5A6B31B0-7B84-475D-961F-09C0191F91A2}"/>
              </a:ext>
            </a:extLst>
          </p:cNvPr>
          <p:cNvSpPr>
            <a:spLocks noGrp="1"/>
          </p:cNvSpPr>
          <p:nvPr>
            <p:ph sz="half" idx="2"/>
          </p:nvPr>
        </p:nvSpPr>
        <p:spPr>
          <a:xfrm>
            <a:off x="3428999" y="1623597"/>
            <a:ext cx="8204201" cy="1057881"/>
          </a:xfrm>
        </p:spPr>
        <p:txBody>
          <a:bodyPr vert="horz" lIns="91440" tIns="45720" rIns="91440" bIns="45720" rtlCol="0" anchor="t">
            <a:normAutofit fontScale="92500" lnSpcReduction="10000"/>
          </a:bodyPr>
          <a:lstStyle/>
          <a:p>
            <a:pPr algn="just" rtl="0"/>
            <a:r>
              <a:rPr lang="es-ES" sz="1800" noProof="1"/>
              <a:t>Desarrollar una aplicación web que permita al docente de nivel medio superior recabar datos del aprovechamiento académico de sus estudiantes en fundamentos de programación mediante el uso de pruebas personalizadas a partir del aprendizaje automático.</a:t>
            </a:r>
          </a:p>
        </p:txBody>
      </p:sp>
      <p:sp>
        <p:nvSpPr>
          <p:cNvPr id="12" name="Marcador de fecha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rtlCol="0"/>
          <a:lstStyle/>
          <a:p>
            <a:pPr rtl="0"/>
            <a:r>
              <a:rPr lang="es-ES"/>
              <a:t>20XX</a:t>
            </a:r>
            <a:endParaRPr lang="es-ES" dirty="0"/>
          </a:p>
        </p:txBody>
      </p:sp>
      <p:sp>
        <p:nvSpPr>
          <p:cNvPr id="13" name="Marcador de pie de página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rtlCol="0"/>
          <a:lstStyle/>
          <a:p>
            <a:pPr rtl="0"/>
            <a:r>
              <a:rPr lang="es-ES"/>
              <a:t>Presentación de lanzamiento</a:t>
            </a:r>
            <a:endParaRPr lang="es-ES" dirty="0"/>
          </a:p>
        </p:txBody>
      </p:sp>
      <p:sp>
        <p:nvSpPr>
          <p:cNvPr id="14" name="Marcador de número de diapositiva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6</a:t>
            </a:fld>
            <a:endParaRPr lang="es-ES" dirty="0"/>
          </a:p>
        </p:txBody>
      </p:sp>
      <p:sp>
        <p:nvSpPr>
          <p:cNvPr id="15" name="Marcador de texto 4">
            <a:extLst>
              <a:ext uri="{FF2B5EF4-FFF2-40B4-BE49-F238E27FC236}">
                <a16:creationId xmlns:a16="http://schemas.microsoft.com/office/drawing/2014/main" id="{FE54137A-9D96-429A-9C5F-46D87DDC4E42}"/>
              </a:ext>
            </a:extLst>
          </p:cNvPr>
          <p:cNvSpPr txBox="1">
            <a:spLocks/>
          </p:cNvSpPr>
          <p:nvPr/>
        </p:nvSpPr>
        <p:spPr>
          <a:xfrm>
            <a:off x="3428999" y="2396126"/>
            <a:ext cx="3924300"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sz="2400" dirty="0"/>
              <a:t>ESPECÍFICOS</a:t>
            </a:r>
          </a:p>
        </p:txBody>
      </p:sp>
      <p:sp>
        <p:nvSpPr>
          <p:cNvPr id="16" name="Marcador de contenido 5">
            <a:extLst>
              <a:ext uri="{FF2B5EF4-FFF2-40B4-BE49-F238E27FC236}">
                <a16:creationId xmlns:a16="http://schemas.microsoft.com/office/drawing/2014/main" id="{6CF7E8E0-4285-4886-92D3-399EAA2C8D90}"/>
              </a:ext>
            </a:extLst>
          </p:cNvPr>
          <p:cNvSpPr txBox="1">
            <a:spLocks/>
          </p:cNvSpPr>
          <p:nvPr/>
        </p:nvSpPr>
        <p:spPr>
          <a:xfrm>
            <a:off x="3428999" y="3428209"/>
            <a:ext cx="8204201" cy="226346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s-ES" sz="1800" noProof="1"/>
              <a:t>Diseñar una aplicación web cuya interfaz de usuario sea usable en dispositivos móviles, computadoras y tabletas. (responsiva)</a:t>
            </a:r>
          </a:p>
          <a:p>
            <a:pPr marL="285750" indent="-285750" algn="just">
              <a:buFont typeface="Arial" panose="020B0604020202020204" pitchFamily="34" charset="0"/>
              <a:buChar char="•"/>
            </a:pPr>
            <a:r>
              <a:rPr lang="es-ES" sz="1800" noProof="1"/>
              <a:t>Permitir a los docentes crear un banco de pruebas que puedan ser compartidas con otros docentes dentro de la aplicación JCP_helper.</a:t>
            </a:r>
          </a:p>
          <a:p>
            <a:pPr marL="285750" indent="-285750" algn="just">
              <a:buFont typeface="Arial" panose="020B0604020202020204" pitchFamily="34" charset="0"/>
              <a:buChar char="•"/>
            </a:pPr>
            <a:r>
              <a:rPr lang="es-ES" sz="1800" noProof="1"/>
              <a:t>Desarrollar opciones personalizables para las pruebas, enfocadas en la evaluación de bases de programación del lenguaje Java, C y Python.</a:t>
            </a:r>
          </a:p>
        </p:txBody>
      </p:sp>
    </p:spTree>
    <p:extLst>
      <p:ext uri="{BB962C8B-B14F-4D97-AF65-F5344CB8AC3E}">
        <p14:creationId xmlns:p14="http://schemas.microsoft.com/office/powerpoint/2010/main" val="105740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E0A63-A388-49B1-A04E-27CE9BD622EF}"/>
              </a:ext>
            </a:extLst>
          </p:cNvPr>
          <p:cNvSpPr>
            <a:spLocks noGrp="1"/>
          </p:cNvSpPr>
          <p:nvPr>
            <p:ph type="title"/>
          </p:nvPr>
        </p:nvSpPr>
        <p:spPr>
          <a:xfrm>
            <a:off x="5921828" y="3926166"/>
            <a:ext cx="5431971" cy="2430184"/>
          </a:xfrm>
        </p:spPr>
        <p:txBody>
          <a:bodyPr rtlCol="0">
            <a:normAutofit/>
          </a:bodyPr>
          <a:lstStyle/>
          <a:p>
            <a:pPr rtl="0"/>
            <a:r>
              <a:rPr lang="es-ES" sz="6000" dirty="0"/>
              <a:t>Diseño de la</a:t>
            </a:r>
            <a:br>
              <a:rPr lang="es-ES" sz="6000" dirty="0"/>
            </a:br>
            <a:r>
              <a:rPr lang="es-ES" sz="6000" dirty="0"/>
              <a:t>solución</a:t>
            </a:r>
          </a:p>
        </p:txBody>
      </p:sp>
      <p:sp>
        <p:nvSpPr>
          <p:cNvPr id="32" name="Marcador de fecha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rtlCol="0"/>
          <a:lstStyle/>
          <a:p>
            <a:pPr rtl="0"/>
            <a:r>
              <a:rPr lang="es-ES" dirty="0"/>
              <a:t>2022</a:t>
            </a:r>
          </a:p>
        </p:txBody>
      </p:sp>
      <p:sp>
        <p:nvSpPr>
          <p:cNvPr id="3" name="Marcador de pie de página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rtlCol="0"/>
          <a:lstStyle/>
          <a:p>
            <a:pPr rtl="0"/>
            <a:r>
              <a:rPr lang="es-ES" dirty="0"/>
              <a:t>Presentación Trabajo Terminal 2021-B053</a:t>
            </a:r>
          </a:p>
        </p:txBody>
      </p:sp>
      <p:sp>
        <p:nvSpPr>
          <p:cNvPr id="4" name="Marcador de número de diapositiva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rtlCol="0"/>
          <a:lstStyle/>
          <a:p>
            <a:pPr rtl="0"/>
            <a:fld id="{19B51A1E-902D-48AF-9020-955120F399B6}" type="slidenum">
              <a:rPr lang="es-ES" smtClean="0"/>
              <a:pPr rtl="0"/>
              <a:t>7</a:t>
            </a:fld>
            <a:endParaRPr lang="es-ES" dirty="0"/>
          </a:p>
        </p:txBody>
      </p:sp>
    </p:spTree>
    <p:extLst>
      <p:ext uri="{BB962C8B-B14F-4D97-AF65-F5344CB8AC3E}">
        <p14:creationId xmlns:p14="http://schemas.microsoft.com/office/powerpoint/2010/main" val="206939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714375" y="462592"/>
            <a:ext cx="5117258" cy="585788"/>
          </a:xfrm>
        </p:spPr>
        <p:txBody>
          <a:bodyPr rtlCol="0">
            <a:normAutofit/>
          </a:bodyPr>
          <a:lstStyle/>
          <a:p>
            <a:pPr rtl="0"/>
            <a:r>
              <a:rPr lang="es-ES" sz="2400" dirty="0"/>
              <a:t>Diagrama de MODULOS</a:t>
            </a:r>
          </a:p>
        </p:txBody>
      </p:sp>
      <p:sp>
        <p:nvSpPr>
          <p:cNvPr id="11" name="Marcador de fecha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80" name="Marcador de pie de página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8" y="6356350"/>
            <a:ext cx="2435323" cy="365125"/>
          </a:xfrm>
        </p:spPr>
        <p:txBody>
          <a:bodyPr rtlCol="0"/>
          <a:lstStyle/>
          <a:p>
            <a:pPr rtl="0"/>
            <a:r>
              <a:rPr lang="es-ES" dirty="0"/>
              <a:t>Presentación Trabajo Terminal 2021-B053</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8</a:t>
            </a:fld>
            <a:endParaRPr lang="es-ES"/>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804815" y="1111880"/>
            <a:ext cx="10582370"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7" name="image20.png">
            <a:extLst>
              <a:ext uri="{FF2B5EF4-FFF2-40B4-BE49-F238E27FC236}">
                <a16:creationId xmlns:a16="http://schemas.microsoft.com/office/drawing/2014/main" id="{BCB077DE-CFEE-4967-8C2F-BF6625F4008E}"/>
              </a:ext>
            </a:extLst>
          </p:cNvPr>
          <p:cNvPicPr/>
          <p:nvPr/>
        </p:nvPicPr>
        <p:blipFill rotWithShape="1">
          <a:blip r:embed="rId3"/>
          <a:srcRect l="19560" r="19575"/>
          <a:stretch/>
        </p:blipFill>
        <p:spPr>
          <a:xfrm>
            <a:off x="3448666" y="1321430"/>
            <a:ext cx="5161935" cy="44763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073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714375" y="462592"/>
            <a:ext cx="5117258" cy="585788"/>
          </a:xfrm>
        </p:spPr>
        <p:txBody>
          <a:bodyPr rtlCol="0">
            <a:normAutofit/>
          </a:bodyPr>
          <a:lstStyle/>
          <a:p>
            <a:pPr rtl="0"/>
            <a:r>
              <a:rPr lang="es-ES" sz="2400" dirty="0"/>
              <a:t>Diagrama de clases</a:t>
            </a:r>
          </a:p>
        </p:txBody>
      </p:sp>
      <p:sp>
        <p:nvSpPr>
          <p:cNvPr id="11" name="Marcador de fecha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rtlCol="0"/>
          <a:lstStyle/>
          <a:p>
            <a:pPr rtl="0"/>
            <a:r>
              <a:rPr lang="es-ES" dirty="0"/>
              <a:t>2022</a:t>
            </a:r>
          </a:p>
        </p:txBody>
      </p:sp>
      <p:sp>
        <p:nvSpPr>
          <p:cNvPr id="80" name="Marcador de pie de página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8" y="6356350"/>
            <a:ext cx="2435323" cy="365125"/>
          </a:xfrm>
        </p:spPr>
        <p:txBody>
          <a:bodyPr rtlCol="0"/>
          <a:lstStyle/>
          <a:p>
            <a:pPr rtl="0"/>
            <a:r>
              <a:rPr lang="es-ES" dirty="0"/>
              <a:t>Presentación Trabajo Terminal 2021-B053</a:t>
            </a:r>
          </a:p>
        </p:txBody>
      </p:sp>
      <p:sp>
        <p:nvSpPr>
          <p:cNvPr id="13" name="Marcador de número de diapositiva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rtlCol="0"/>
          <a:lstStyle/>
          <a:p>
            <a:pPr rtl="0"/>
            <a:fld id="{B5CEABB6-07DC-46E8-9B57-56EC44A396E5}" type="slidenum">
              <a:rPr lang="es-ES" smtClean="0"/>
              <a:pPr rtl="0"/>
              <a:t>9</a:t>
            </a:fld>
            <a:endParaRPr lang="es-ES"/>
          </a:p>
        </p:txBody>
      </p:sp>
      <p:sp>
        <p:nvSpPr>
          <p:cNvPr id="29" name="Rectángulo: esquinas redondeadas 28">
            <a:extLst>
              <a:ext uri="{FF2B5EF4-FFF2-40B4-BE49-F238E27FC236}">
                <a16:creationId xmlns:a16="http://schemas.microsoft.com/office/drawing/2014/main" id="{374A7AD0-B0C5-46EC-8CF2-5818181FFCD4}"/>
              </a:ext>
            </a:extLst>
          </p:cNvPr>
          <p:cNvSpPr/>
          <p:nvPr/>
        </p:nvSpPr>
        <p:spPr>
          <a:xfrm>
            <a:off x="804815" y="1111880"/>
            <a:ext cx="10582370" cy="4971420"/>
          </a:xfrm>
          <a:prstGeom prst="roundRect">
            <a:avLst>
              <a:gd name="adj" fmla="val 61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7" name="Imagen 6" descr="Interfaz de usuario gráfica&#10;&#10;Descripción generada automáticamente">
            <a:extLst>
              <a:ext uri="{FF2B5EF4-FFF2-40B4-BE49-F238E27FC236}">
                <a16:creationId xmlns:a16="http://schemas.microsoft.com/office/drawing/2014/main" id="{229D80CC-F126-43B7-A5F5-42A5EE7165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8272" y="1090167"/>
            <a:ext cx="3425742" cy="4924905"/>
          </a:xfrm>
          <a:prstGeom prst="rect">
            <a:avLst/>
          </a:prstGeom>
          <a:noFill/>
          <a:ln>
            <a:noFill/>
          </a:ln>
        </p:spPr>
      </p:pic>
      <p:sp>
        <p:nvSpPr>
          <p:cNvPr id="8" name="Título 1">
            <a:extLst>
              <a:ext uri="{FF2B5EF4-FFF2-40B4-BE49-F238E27FC236}">
                <a16:creationId xmlns:a16="http://schemas.microsoft.com/office/drawing/2014/main" id="{A970B083-669D-4A39-8469-05D736EB5570}"/>
              </a:ext>
            </a:extLst>
          </p:cNvPr>
          <p:cNvSpPr txBox="1">
            <a:spLocks/>
          </p:cNvSpPr>
          <p:nvPr/>
        </p:nvSpPr>
        <p:spPr>
          <a:xfrm>
            <a:off x="5693616" y="462592"/>
            <a:ext cx="5117258" cy="5857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s-ES" sz="2400" dirty="0"/>
              <a:t>Diagrama DE casos de uso</a:t>
            </a:r>
          </a:p>
        </p:txBody>
      </p:sp>
      <p:pic>
        <p:nvPicPr>
          <p:cNvPr id="9" name="image56.jpg">
            <a:extLst>
              <a:ext uri="{FF2B5EF4-FFF2-40B4-BE49-F238E27FC236}">
                <a16:creationId xmlns:a16="http://schemas.microsoft.com/office/drawing/2014/main" id="{A4097FEF-CC77-40F8-8C3A-83C765B63C3F}"/>
              </a:ext>
            </a:extLst>
          </p:cNvPr>
          <p:cNvPicPr/>
          <p:nvPr/>
        </p:nvPicPr>
        <p:blipFill>
          <a:blip r:embed="rId4"/>
          <a:srcRect/>
          <a:stretch>
            <a:fillRect/>
          </a:stretch>
        </p:blipFill>
        <p:spPr>
          <a:xfrm>
            <a:off x="4931922" y="1048379"/>
            <a:ext cx="6678719" cy="4924905"/>
          </a:xfrm>
          <a:prstGeom prst="rect">
            <a:avLst/>
          </a:prstGeom>
          <a:ln/>
        </p:spPr>
      </p:pic>
      <p:pic>
        <p:nvPicPr>
          <p:cNvPr id="10" name="image121.png">
            <a:extLst>
              <a:ext uri="{FF2B5EF4-FFF2-40B4-BE49-F238E27FC236}">
                <a16:creationId xmlns:a16="http://schemas.microsoft.com/office/drawing/2014/main" id="{27961F56-29DB-46C6-BA97-D0313A31F2B9}"/>
              </a:ext>
            </a:extLst>
          </p:cNvPr>
          <p:cNvPicPr/>
          <p:nvPr/>
        </p:nvPicPr>
        <p:blipFill>
          <a:blip r:embed="rId5"/>
          <a:srcRect/>
          <a:stretch>
            <a:fillRect/>
          </a:stretch>
        </p:blipFill>
        <p:spPr>
          <a:xfrm>
            <a:off x="4893849" y="978309"/>
            <a:ext cx="6716792" cy="4831312"/>
          </a:xfrm>
          <a:prstGeom prst="rect">
            <a:avLst/>
          </a:prstGeom>
          <a:ln/>
        </p:spPr>
      </p:pic>
    </p:spTree>
    <p:extLst>
      <p:ext uri="{BB962C8B-B14F-4D97-AF65-F5344CB8AC3E}">
        <p14:creationId xmlns:p14="http://schemas.microsoft.com/office/powerpoint/2010/main" val="253308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a sola línea">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19046_TF22318419_Win32" id="{09B7D6E8-71E0-4E9F-9533-7859122552A9}" vid="{B2A888A1-2BEF-435D-8EDA-2DF8A1A8DEF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A0454745DD1AA47B5CBEFD746AA38E8" ma:contentTypeVersion="2" ma:contentTypeDescription="Crear nuevo documento." ma:contentTypeScope="" ma:versionID="cd9b3082c83e8120239c0a850a15fff1">
  <xsd:schema xmlns:xsd="http://www.w3.org/2001/XMLSchema" xmlns:xs="http://www.w3.org/2001/XMLSchema" xmlns:p="http://schemas.microsoft.com/office/2006/metadata/properties" xmlns:ns2="4ef5fec0-657a-45cf-93cf-3262c7ecf100" targetNamespace="http://schemas.microsoft.com/office/2006/metadata/properties" ma:root="true" ma:fieldsID="b027169c6c796d87437da29e67bdf04f" ns2:_="">
    <xsd:import namespace="4ef5fec0-657a-45cf-93cf-3262c7ecf1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f5fec0-657a-45cf-93cf-3262c7ecf1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A225190E-427B-4121-BA8E-7DE3C739B942}"/>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Presentación de ventas minimalista</Template>
  <TotalTime>245</TotalTime>
  <Words>667</Words>
  <Application>Microsoft Office PowerPoint</Application>
  <PresentationFormat>Panorámica</PresentationFormat>
  <Paragraphs>126</Paragraphs>
  <Slides>20</Slides>
  <Notes>20</Notes>
  <HiddenSlides>0</HiddenSlides>
  <MMClips>2</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Arial</vt:lpstr>
      <vt:lpstr>Calibri</vt:lpstr>
      <vt:lpstr>Tenorite</vt:lpstr>
      <vt:lpstr>Una sola línea</vt:lpstr>
      <vt:lpstr>Instituto Politécnico Nacional</vt:lpstr>
      <vt:lpstr>Índice.</vt:lpstr>
      <vt:lpstr>Problemática</vt:lpstr>
      <vt:lpstr>Problemática</vt:lpstr>
      <vt:lpstr>Solución de propuesta.</vt:lpstr>
      <vt:lpstr>Objetivos.</vt:lpstr>
      <vt:lpstr>Diseño de la solución</vt:lpstr>
      <vt:lpstr>Diagrama de MODULOS</vt:lpstr>
      <vt:lpstr>Diagrama de clases</vt:lpstr>
      <vt:lpstr>Diagrama de secuencia</vt:lpstr>
      <vt:lpstr>Diagrama de actividades</vt:lpstr>
      <vt:lpstr>Base de datos.</vt:lpstr>
      <vt:lpstr>Look and FEEL.</vt:lpstr>
      <vt:lpstr>Look and FEEL.</vt:lpstr>
      <vt:lpstr>Look and FEEL.</vt:lpstr>
      <vt:lpstr>Look and FEEL.</vt:lpstr>
      <vt:lpstr>Look and FEEL.</vt:lpstr>
      <vt:lpstr>Avances del proyecto.</vt:lpstr>
      <vt:lpstr>Video.</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Instituto Politécnico Nacional</dc:title>
  <dc:creator>luis chavarria</dc:creator>
  <cp:lastModifiedBy>luis chavarria</cp:lastModifiedBy>
  <cp:revision>8</cp:revision>
  <dcterms:created xsi:type="dcterms:W3CDTF">2022-04-11T17:56:13Z</dcterms:created>
  <dcterms:modified xsi:type="dcterms:W3CDTF">2022-04-13T18:10:12Z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0x010100CA0454745DD1AA47B5CBEFD746AA38E8</vt:lpwstr>
  </property>
</Properties>
</file>